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73" r:id="rId6"/>
    <p:sldId id="260" r:id="rId7"/>
    <p:sldId id="261" r:id="rId8"/>
    <p:sldId id="269" r:id="rId9"/>
    <p:sldId id="270" r:id="rId10"/>
    <p:sldId id="265" r:id="rId11"/>
    <p:sldId id="272" r:id="rId12"/>
    <p:sldId id="271" r:id="rId13"/>
    <p:sldId id="263" r:id="rId14"/>
    <p:sldId id="268" r:id="rId15"/>
    <p:sldId id="267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A24D90-274B-47E0-8FD6-3729908DA08F}" v="1444" dt="2022-07-06T21:30:20.010"/>
    <p1510:client id="{CE566AF8-4360-4092-8661-B134D6403090}" v="44" dt="2022-07-06T11:43:33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8" d="100"/>
          <a:sy n="68" d="100"/>
        </p:scale>
        <p:origin x="807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89B85-A232-404A-B5E3-B7B94F3B2A39}" type="datetimeFigureOut">
              <a:rPr lang="en-CA" smtClean="0"/>
              <a:t>2022-07-06</a:t>
            </a:fld>
            <a:endParaRPr lang="en-CA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E0228-35DD-4D49-95F7-B9B7D87E5A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61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Miguel</a:t>
            </a:r>
          </a:p>
          <a:p>
            <a:endParaRPr lang="en-CA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0228-35DD-4D49-95F7-B9B7D87E5A3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7679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NUR</a:t>
            </a:r>
            <a:endParaRPr lang="en-CA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0228-35DD-4D49-95F7-B9B7D87E5A3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814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9A3FD-A934-4F21-AE33-F8F28A7953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2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9A3FD-A934-4F21-AE33-F8F28A7953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8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WEN</a:t>
            </a:r>
            <a:endParaRPr lang="en-CA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0228-35DD-4D49-95F7-B9B7D87E5A3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6700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WEN</a:t>
            </a:r>
            <a:endParaRPr lang="en-CA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0228-35DD-4D49-95F7-B9B7D87E5A3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724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MIGUEL</a:t>
            </a:r>
            <a:endParaRPr lang="en-CA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0228-35DD-4D49-95F7-B9B7D87E5A3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470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MIGUEL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9A3FD-A934-4F21-AE33-F8F28A7953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7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MIGUEL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9A3FD-A934-4F21-AE33-F8F28A7953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8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MIGUEL</a:t>
            </a:r>
            <a:endParaRPr lang="en-CA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0228-35DD-4D49-95F7-B9B7D87E5A3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118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MIGUEL</a:t>
            </a:r>
            <a:endParaRPr lang="en-CA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E0228-35DD-4D49-95F7-B9B7D87E5A3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639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VINCENT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9A3FD-A934-4F21-AE33-F8F28A7953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1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2B191-E4EE-7D5B-806A-A1AAF4985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A4B46-E614-5837-F842-99EA5A32C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8721E-2AB0-F729-8B60-0075AE9C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2E27A-8EA7-B1BA-2AB2-130D5E7E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F7ED5-ED71-50BB-F6C5-4379210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1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136C-6999-530B-A77B-2A6F36CB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9726C-0636-6243-EC67-55FEAC185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6DCB-91D2-E4EA-C30C-F61A7941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4E788-4ADE-869C-94A3-742A9C630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8AC68-DD2F-F55D-370F-0C1386C2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0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D0E2A-2D2B-36A0-A120-23BC3CAC6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11A44-C9F1-3B47-FB63-3BE3CCE04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3C840-FE70-0ACA-3472-0CDDE5E4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B6C6A-8EE6-6369-EDA3-9E256F38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B6A2C-B69C-654F-1C6E-CDCAA4AA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7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3D11-9CA7-FFB7-4D33-EBF8B2E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802B-667B-47B2-71BD-6085AF447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C0D96-B498-9DD9-BF93-A2B249763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D0124-89FF-6F77-D92E-982F5856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DCC59-5752-401C-B468-4237C40D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9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38E71-B741-B231-AAC6-D25F86B3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33767-8A17-9CF9-DB08-6886E4CF6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CE90F-719A-2DFE-D8E1-9FFBE38D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53316-D6BD-F6D4-2334-3D8630FC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2C8AB-9A50-00E7-A59C-CB818BC6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2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D285-E8A4-F106-F78A-47FAD9D9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D9F8B-EEB1-EDFC-54B7-1A116A51A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F55FB-D8E0-8C62-C3CC-302BC7D74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ECB6B-5715-DDB3-3B42-10F1CB6D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04ED8-AEAE-105B-9619-B4FEF503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2C020-E397-62ED-4F09-7578B4439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35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834B-0113-5C26-2A88-08784355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CA273-2245-2460-0B53-1C34C2190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4CBBE-E89A-95A0-D0AF-B58B2B9C9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24C6D-1961-7CF2-EE42-9D29A199E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1D579-A745-990E-97B5-A31AEBF70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279A7-5DC1-4772-AC2B-DE6B7777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D44EF-2E3C-F40A-0D4D-1AD71243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FD80A-4AFE-E58B-ABCA-A4851349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6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61C3-7D34-A16B-6B68-9D930436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6ABB0-06A1-FD33-CF03-C144F24B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E01C6-DE96-173C-65FE-A47E0180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85C87-9370-C6FF-99E8-9B6722A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5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86AA3E-5746-EC73-AC8D-33CD7E27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9ACB7-1EE6-36D0-743C-19CA9114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9B0E3-1AF8-DBBC-6499-CA72E34B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B62C-12DD-F711-9398-30BB338A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1A6F-A025-DC50-696B-107818191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0A944-20D0-79A6-D634-D44F0E725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35FFC-C15F-1597-6B5B-967C93F05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505ED-F8AB-4E55-C803-2D105722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3AE4B-1D4A-C8B3-AAAC-531A585A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6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546B-F2E8-CD98-5A73-CEF29869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6BBE0-84D0-D91E-EC8B-A24D7B7AD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6D6BE-F2CA-EF30-0B04-0EE16B0B9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F86C4-0CE5-C6F4-F049-F06C30FE1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A74BD-FA57-8B6F-330A-4BE184309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68E22-9F83-D0E4-0FBB-3DCDBE53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4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200C86-A5A8-E947-0B0B-6628EA92A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7AFE6-6A5C-3F3F-D6BB-B3D5A9B8D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08C74-7C1D-F2A7-223C-A4A1591C7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744D6-2050-4090-A287-A4EDEA249D69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4D69D-AE95-52CA-25BD-1E8FEB5B7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504EE-112A-0E82-5371-AF0AC2B79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267F8-6423-486C-AE26-5055796C9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1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1E2A-CD35-175B-17A4-7FD8C6448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778" y="1950720"/>
            <a:ext cx="10435244" cy="1232276"/>
          </a:xfrm>
        </p:spPr>
        <p:txBody>
          <a:bodyPr anchor="ctr"/>
          <a:lstStyle/>
          <a:p>
            <a:r>
              <a:rPr lang="en-US" spc="1200"/>
              <a:t>CAFÉ DEL CAMPO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9E459-2A87-B3FB-778A-8E20E416A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1425" y="3740160"/>
            <a:ext cx="3349149" cy="24725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latin typeface="Montserrat Medium" pitchFamily="2" charset="0"/>
                <a:cs typeface="Old Antic Outline Shaded" panose="02010400000000000000" pitchFamily="2" charset="-78"/>
              </a:rPr>
              <a:t>MIGUEL RODRIGUEZ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Montserrat Medium" pitchFamily="2" charset="0"/>
                <a:cs typeface="Old Antic Outline Shaded" panose="02010400000000000000" pitchFamily="2" charset="-78"/>
              </a:rPr>
              <a:t>VINCEN OBIGWE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Montserrat Medium" pitchFamily="2" charset="0"/>
                <a:cs typeface="Old Antic Outline Shaded" panose="02010400000000000000" pitchFamily="2" charset="-78"/>
              </a:rPr>
              <a:t>SHAO WEN-CHANG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Montserrat Medium" pitchFamily="2" charset="0"/>
                <a:cs typeface="Old Antic Outline Shaded" panose="02010400000000000000" pitchFamily="2" charset="-78"/>
              </a:rPr>
              <a:t>ASADUJAMAN NUR</a:t>
            </a:r>
          </a:p>
          <a:p>
            <a:pPr>
              <a:lnSpc>
                <a:spcPct val="120000"/>
              </a:lnSpc>
            </a:pPr>
            <a:endParaRPr lang="en-US" sz="1800" dirty="0"/>
          </a:p>
        </p:txBody>
      </p:sp>
      <p:sp>
        <p:nvSpPr>
          <p:cNvPr id="4" name="!!tittleTop">
            <a:extLst>
              <a:ext uri="{FF2B5EF4-FFF2-40B4-BE49-F238E27FC236}">
                <a16:creationId xmlns:a16="http://schemas.microsoft.com/office/drawing/2014/main" id="{A0CB2E91-E0FC-9788-2495-1B2DE4ED1737}"/>
              </a:ext>
            </a:extLst>
          </p:cNvPr>
          <p:cNvSpPr txBox="1">
            <a:spLocks/>
          </p:cNvSpPr>
          <p:nvPr/>
        </p:nvSpPr>
        <p:spPr>
          <a:xfrm>
            <a:off x="3451860" y="1334582"/>
            <a:ext cx="5288279" cy="1232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3200" spc="1200"/>
              <a:t>SPARKTECH</a:t>
            </a:r>
          </a:p>
        </p:txBody>
      </p:sp>
    </p:spTree>
    <p:extLst>
      <p:ext uri="{BB962C8B-B14F-4D97-AF65-F5344CB8AC3E}">
        <p14:creationId xmlns:p14="http://schemas.microsoft.com/office/powerpoint/2010/main" val="358270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tittleMain">
            <a:extLst>
              <a:ext uri="{FF2B5EF4-FFF2-40B4-BE49-F238E27FC236}">
                <a16:creationId xmlns:a16="http://schemas.microsoft.com/office/drawing/2014/main" id="{C15CE5F5-9E48-6526-F28E-2FB516B9EAD1}"/>
              </a:ext>
            </a:extLst>
          </p:cNvPr>
          <p:cNvSpPr txBox="1">
            <a:spLocks/>
          </p:cNvSpPr>
          <p:nvPr/>
        </p:nvSpPr>
        <p:spPr>
          <a:xfrm>
            <a:off x="270619" y="3208654"/>
            <a:ext cx="2451972" cy="540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spc="1800"/>
              <a:t>VHDL</a:t>
            </a:r>
            <a:endParaRPr lang="en-US" sz="2800" spc="1800"/>
          </a:p>
        </p:txBody>
      </p:sp>
      <p:sp>
        <p:nvSpPr>
          <p:cNvPr id="10" name="!!tittleTop">
            <a:extLst>
              <a:ext uri="{FF2B5EF4-FFF2-40B4-BE49-F238E27FC236}">
                <a16:creationId xmlns:a16="http://schemas.microsoft.com/office/drawing/2014/main" id="{A858AE48-DBC4-4830-8B1C-7600B670D564}"/>
              </a:ext>
            </a:extLst>
          </p:cNvPr>
          <p:cNvSpPr txBox="1">
            <a:spLocks/>
          </p:cNvSpPr>
          <p:nvPr/>
        </p:nvSpPr>
        <p:spPr>
          <a:xfrm>
            <a:off x="362496" y="3100007"/>
            <a:ext cx="2009983" cy="267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600" spc="600"/>
              <a:t>CAFÉ DEL CAMPO</a:t>
            </a:r>
          </a:p>
        </p:txBody>
      </p:sp>
      <p:cxnSp>
        <p:nvCxnSpPr>
          <p:cNvPr id="11" name="!!bar">
            <a:extLst>
              <a:ext uri="{FF2B5EF4-FFF2-40B4-BE49-F238E27FC236}">
                <a16:creationId xmlns:a16="http://schemas.microsoft.com/office/drawing/2014/main" id="{AD94D64B-B8E5-C025-59C6-8372C3BC346B}"/>
              </a:ext>
            </a:extLst>
          </p:cNvPr>
          <p:cNvCxnSpPr>
            <a:cxnSpLocks/>
          </p:cNvCxnSpPr>
          <p:nvPr/>
        </p:nvCxnSpPr>
        <p:spPr>
          <a:xfrm rot="5400000" flipH="1">
            <a:off x="2052787" y="3478784"/>
            <a:ext cx="10301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86" y="0"/>
            <a:ext cx="7896633" cy="66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6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tittleMain">
            <a:extLst>
              <a:ext uri="{FF2B5EF4-FFF2-40B4-BE49-F238E27FC236}">
                <a16:creationId xmlns:a16="http://schemas.microsoft.com/office/drawing/2014/main" id="{C15CE5F5-9E48-6526-F28E-2FB516B9EAD1}"/>
              </a:ext>
            </a:extLst>
          </p:cNvPr>
          <p:cNvSpPr txBox="1">
            <a:spLocks/>
          </p:cNvSpPr>
          <p:nvPr/>
        </p:nvSpPr>
        <p:spPr>
          <a:xfrm>
            <a:off x="270619" y="3335266"/>
            <a:ext cx="2451972" cy="540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spc="1800" dirty="0"/>
              <a:t>VHDL</a:t>
            </a:r>
            <a:endParaRPr lang="en-US" sz="2800" spc="1800" dirty="0"/>
          </a:p>
        </p:txBody>
      </p:sp>
      <p:sp>
        <p:nvSpPr>
          <p:cNvPr id="10" name="!!tittleTop">
            <a:extLst>
              <a:ext uri="{FF2B5EF4-FFF2-40B4-BE49-F238E27FC236}">
                <a16:creationId xmlns:a16="http://schemas.microsoft.com/office/drawing/2014/main" id="{A858AE48-DBC4-4830-8B1C-7600B670D564}"/>
              </a:ext>
            </a:extLst>
          </p:cNvPr>
          <p:cNvSpPr txBox="1">
            <a:spLocks/>
          </p:cNvSpPr>
          <p:nvPr/>
        </p:nvSpPr>
        <p:spPr>
          <a:xfrm>
            <a:off x="362496" y="3226619"/>
            <a:ext cx="2009983" cy="267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600" spc="600"/>
              <a:t>CAFÉ DEL CAMPO</a:t>
            </a:r>
          </a:p>
        </p:txBody>
      </p:sp>
      <p:cxnSp>
        <p:nvCxnSpPr>
          <p:cNvPr id="11" name="!!bar">
            <a:extLst>
              <a:ext uri="{FF2B5EF4-FFF2-40B4-BE49-F238E27FC236}">
                <a16:creationId xmlns:a16="http://schemas.microsoft.com/office/drawing/2014/main" id="{AD94D64B-B8E5-C025-59C6-8372C3BC346B}"/>
              </a:ext>
            </a:extLst>
          </p:cNvPr>
          <p:cNvCxnSpPr>
            <a:cxnSpLocks/>
          </p:cNvCxnSpPr>
          <p:nvPr/>
        </p:nvCxnSpPr>
        <p:spPr>
          <a:xfrm flipH="1">
            <a:off x="1307197" y="3872686"/>
            <a:ext cx="10301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15" y="0"/>
            <a:ext cx="8312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5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-07-06 12-17-15">
            <a:hlinkClick r:id="" action="ppaction://media"/>
            <a:extLst>
              <a:ext uri="{FF2B5EF4-FFF2-40B4-BE49-F238E27FC236}">
                <a16:creationId xmlns:a16="http://schemas.microsoft.com/office/drawing/2014/main" id="{9CC6A39B-12C5-21F7-522D-99909619C5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192" r="14618"/>
          <a:stretch/>
        </p:blipFill>
        <p:spPr>
          <a:xfrm>
            <a:off x="5804514" y="0"/>
            <a:ext cx="6387486" cy="6812183"/>
          </a:xfrm>
          <a:prstGeom prst="rect">
            <a:avLst/>
          </a:prstGeom>
        </p:spPr>
      </p:pic>
      <p:sp>
        <p:nvSpPr>
          <p:cNvPr id="3" name="af!!tittleMain">
            <a:extLst>
              <a:ext uri="{FF2B5EF4-FFF2-40B4-BE49-F238E27FC236}">
                <a16:creationId xmlns:a16="http://schemas.microsoft.com/office/drawing/2014/main" id="{0B7CFD3D-5AD1-764D-DD02-26124A36714C}"/>
              </a:ext>
            </a:extLst>
          </p:cNvPr>
          <p:cNvSpPr txBox="1">
            <a:spLocks/>
          </p:cNvSpPr>
          <p:nvPr/>
        </p:nvSpPr>
        <p:spPr>
          <a:xfrm>
            <a:off x="-915841" y="2983431"/>
            <a:ext cx="7021335" cy="1099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7200" spc="1200"/>
              <a:t>F</a:t>
            </a:r>
            <a:r>
              <a:rPr lang="en-US" sz="6600" spc="1200"/>
              <a:t>PGA</a:t>
            </a:r>
          </a:p>
        </p:txBody>
      </p:sp>
      <p:sp>
        <p:nvSpPr>
          <p:cNvPr id="4" name="!!tittleTop">
            <a:extLst>
              <a:ext uri="{FF2B5EF4-FFF2-40B4-BE49-F238E27FC236}">
                <a16:creationId xmlns:a16="http://schemas.microsoft.com/office/drawing/2014/main" id="{0B6373E7-A48D-57D2-3BC2-10BC448BBF5A}"/>
              </a:ext>
            </a:extLst>
          </p:cNvPr>
          <p:cNvSpPr txBox="1">
            <a:spLocks/>
          </p:cNvSpPr>
          <p:nvPr/>
        </p:nvSpPr>
        <p:spPr>
          <a:xfrm>
            <a:off x="511181" y="2757484"/>
            <a:ext cx="3418951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spc="1400"/>
              <a:t>XILINXS</a:t>
            </a:r>
          </a:p>
        </p:txBody>
      </p:sp>
      <p:cxnSp>
        <p:nvCxnSpPr>
          <p:cNvPr id="5" name="!!bar">
            <a:extLst>
              <a:ext uri="{FF2B5EF4-FFF2-40B4-BE49-F238E27FC236}">
                <a16:creationId xmlns:a16="http://schemas.microsoft.com/office/drawing/2014/main" id="{4B52FDC8-D447-8C0B-56A5-193CE6F63699}"/>
              </a:ext>
            </a:extLst>
          </p:cNvPr>
          <p:cNvCxnSpPr>
            <a:cxnSpLocks/>
          </p:cNvCxnSpPr>
          <p:nvPr/>
        </p:nvCxnSpPr>
        <p:spPr>
          <a:xfrm>
            <a:off x="801283" y="2750880"/>
            <a:ext cx="1" cy="14883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6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901F027-8862-DD14-8919-C181C5F17F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0835" y="3557370"/>
            <a:ext cx="3330328" cy="1958639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5A0953DB-F997-F51C-FCFF-C2A3677921D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27" y="2863905"/>
            <a:ext cx="1958640" cy="3330328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51C8EFBD-EEB5-31BE-EA63-EDE2F37432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2" r="25994"/>
          <a:stretch/>
        </p:blipFill>
        <p:spPr>
          <a:xfrm>
            <a:off x="9183269" y="2871526"/>
            <a:ext cx="1915880" cy="3330328"/>
          </a:xfrm>
          <a:prstGeom prst="rect">
            <a:avLst/>
          </a:prstGeom>
        </p:spPr>
      </p:pic>
      <p:sp>
        <p:nvSpPr>
          <p:cNvPr id="8" name="fsd!!tittledsfMain">
            <a:extLst>
              <a:ext uri="{FF2B5EF4-FFF2-40B4-BE49-F238E27FC236}">
                <a16:creationId xmlns:a16="http://schemas.microsoft.com/office/drawing/2014/main" id="{F3519D35-A53E-A52F-F398-931831C9F669}"/>
              </a:ext>
            </a:extLst>
          </p:cNvPr>
          <p:cNvSpPr txBox="1">
            <a:spLocks/>
          </p:cNvSpPr>
          <p:nvPr/>
        </p:nvSpPr>
        <p:spPr>
          <a:xfrm>
            <a:off x="2585333" y="852285"/>
            <a:ext cx="7021335" cy="1099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spc="600"/>
              <a:t>COMPONENTS</a:t>
            </a:r>
          </a:p>
        </p:txBody>
      </p:sp>
      <p:sp>
        <p:nvSpPr>
          <p:cNvPr id="10" name="!!tittleTop">
            <a:extLst>
              <a:ext uri="{FF2B5EF4-FFF2-40B4-BE49-F238E27FC236}">
                <a16:creationId xmlns:a16="http://schemas.microsoft.com/office/drawing/2014/main" id="{748E23C3-BBA0-FBF1-71DA-A8A905110E1B}"/>
              </a:ext>
            </a:extLst>
          </p:cNvPr>
          <p:cNvSpPr txBox="1">
            <a:spLocks/>
          </p:cNvSpPr>
          <p:nvPr/>
        </p:nvSpPr>
        <p:spPr>
          <a:xfrm>
            <a:off x="4513092" y="760711"/>
            <a:ext cx="2614784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spc="600"/>
              <a:t>EAGLE</a:t>
            </a:r>
          </a:p>
        </p:txBody>
      </p:sp>
      <p:cxnSp>
        <p:nvCxnSpPr>
          <p:cNvPr id="11" name="!!bar">
            <a:extLst>
              <a:ext uri="{FF2B5EF4-FFF2-40B4-BE49-F238E27FC236}">
                <a16:creationId xmlns:a16="http://schemas.microsoft.com/office/drawing/2014/main" id="{9F7060C0-C92F-E3B6-9156-3BF5B08AEA31}"/>
              </a:ext>
            </a:extLst>
          </p:cNvPr>
          <p:cNvCxnSpPr>
            <a:cxnSpLocks/>
          </p:cNvCxnSpPr>
          <p:nvPr/>
        </p:nvCxnSpPr>
        <p:spPr>
          <a:xfrm flipH="1">
            <a:off x="4063157" y="1779311"/>
            <a:ext cx="10301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0AA1BEFE-0BA6-FDBD-A398-206A8DB00F22}"/>
              </a:ext>
            </a:extLst>
          </p:cNvPr>
          <p:cNvSpPr txBox="1">
            <a:spLocks/>
          </p:cNvSpPr>
          <p:nvPr/>
        </p:nvSpPr>
        <p:spPr>
          <a:xfrm>
            <a:off x="999233" y="6368091"/>
            <a:ext cx="2614784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00" spc="300"/>
              <a:t>SWITCHES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A4D47F-D1B2-F901-8182-6FDE3ED8B03A}"/>
              </a:ext>
            </a:extLst>
          </p:cNvPr>
          <p:cNvSpPr txBox="1">
            <a:spLocks/>
          </p:cNvSpPr>
          <p:nvPr/>
        </p:nvSpPr>
        <p:spPr>
          <a:xfrm>
            <a:off x="4788607" y="6376140"/>
            <a:ext cx="2614784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00" spc="300"/>
              <a:t>MICROCONTROLLER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941DC60-2C07-230A-4DB5-8D15977828C6}"/>
              </a:ext>
            </a:extLst>
          </p:cNvPr>
          <p:cNvSpPr txBox="1">
            <a:spLocks/>
          </p:cNvSpPr>
          <p:nvPr/>
        </p:nvSpPr>
        <p:spPr>
          <a:xfrm>
            <a:off x="8842695" y="6367263"/>
            <a:ext cx="2614784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00" spc="300"/>
              <a:t>EAGLE</a:t>
            </a:r>
          </a:p>
        </p:txBody>
      </p:sp>
    </p:spTree>
    <p:extLst>
      <p:ext uri="{BB962C8B-B14F-4D97-AF65-F5344CB8AC3E}">
        <p14:creationId xmlns:p14="http://schemas.microsoft.com/office/powerpoint/2010/main" val="2702579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7A2428E-9C62-E0A9-9987-B69D9FD86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5"/>
          <a:stretch/>
        </p:blipFill>
        <p:spPr>
          <a:xfrm>
            <a:off x="3994604" y="0"/>
            <a:ext cx="8182156" cy="6858000"/>
          </a:xfrm>
          <a:prstGeom prst="rect">
            <a:avLst/>
          </a:prstGeom>
        </p:spPr>
      </p:pic>
      <p:sp>
        <p:nvSpPr>
          <p:cNvPr id="5" name="sdfs!!tittleMain">
            <a:extLst>
              <a:ext uri="{FF2B5EF4-FFF2-40B4-BE49-F238E27FC236}">
                <a16:creationId xmlns:a16="http://schemas.microsoft.com/office/drawing/2014/main" id="{6E1F578F-A4C8-0ADD-A078-A486ADED57D8}"/>
              </a:ext>
            </a:extLst>
          </p:cNvPr>
          <p:cNvSpPr txBox="1">
            <a:spLocks/>
          </p:cNvSpPr>
          <p:nvPr/>
        </p:nvSpPr>
        <p:spPr>
          <a:xfrm>
            <a:off x="177413" y="3077325"/>
            <a:ext cx="4463167" cy="1099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3600" spc="600"/>
              <a:t>SCEMATIC</a:t>
            </a:r>
          </a:p>
        </p:txBody>
      </p:sp>
      <p:sp>
        <p:nvSpPr>
          <p:cNvPr id="6" name="!!tittleTop">
            <a:extLst>
              <a:ext uri="{FF2B5EF4-FFF2-40B4-BE49-F238E27FC236}">
                <a16:creationId xmlns:a16="http://schemas.microsoft.com/office/drawing/2014/main" id="{3F27D610-03A9-7876-9BEB-468D85541435}"/>
              </a:ext>
            </a:extLst>
          </p:cNvPr>
          <p:cNvSpPr txBox="1">
            <a:spLocks/>
          </p:cNvSpPr>
          <p:nvPr/>
        </p:nvSpPr>
        <p:spPr>
          <a:xfrm>
            <a:off x="-500868" y="3031471"/>
            <a:ext cx="2614784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spc="600"/>
              <a:t>EAGLE</a:t>
            </a:r>
          </a:p>
        </p:txBody>
      </p:sp>
      <p:cxnSp>
        <p:nvCxnSpPr>
          <p:cNvPr id="7" name="!!bar">
            <a:extLst>
              <a:ext uri="{FF2B5EF4-FFF2-40B4-BE49-F238E27FC236}">
                <a16:creationId xmlns:a16="http://schemas.microsoft.com/office/drawing/2014/main" id="{D5C0437F-CA31-1FEB-B7B5-8B966D1A3812}"/>
              </a:ext>
            </a:extLst>
          </p:cNvPr>
          <p:cNvCxnSpPr>
            <a:cxnSpLocks/>
          </p:cNvCxnSpPr>
          <p:nvPr/>
        </p:nvCxnSpPr>
        <p:spPr>
          <a:xfrm flipH="1">
            <a:off x="2203877" y="4004351"/>
            <a:ext cx="10301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36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9E469FD-FDEE-DD4B-CEA2-7184FA58C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04" y="0"/>
            <a:ext cx="7514196" cy="6858000"/>
          </a:xfrm>
          <a:prstGeom prst="rect">
            <a:avLst/>
          </a:prstGeom>
        </p:spPr>
      </p:pic>
      <p:sp>
        <p:nvSpPr>
          <p:cNvPr id="3" name="sdfsf!!tittleMain">
            <a:extLst>
              <a:ext uri="{FF2B5EF4-FFF2-40B4-BE49-F238E27FC236}">
                <a16:creationId xmlns:a16="http://schemas.microsoft.com/office/drawing/2014/main" id="{8FF42140-4027-8AE7-C7B4-E592CC8E812E}"/>
              </a:ext>
            </a:extLst>
          </p:cNvPr>
          <p:cNvSpPr txBox="1">
            <a:spLocks/>
          </p:cNvSpPr>
          <p:nvPr/>
        </p:nvSpPr>
        <p:spPr>
          <a:xfrm>
            <a:off x="177413" y="2722218"/>
            <a:ext cx="4463167" cy="1099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3600" spc="600"/>
              <a:t>LAYOUT</a:t>
            </a:r>
          </a:p>
        </p:txBody>
      </p:sp>
      <p:sp>
        <p:nvSpPr>
          <p:cNvPr id="5" name="!!tittleTop">
            <a:extLst>
              <a:ext uri="{FF2B5EF4-FFF2-40B4-BE49-F238E27FC236}">
                <a16:creationId xmlns:a16="http://schemas.microsoft.com/office/drawing/2014/main" id="{CBE7BFDA-2733-C667-4BCB-3AEBE8A28899}"/>
              </a:ext>
            </a:extLst>
          </p:cNvPr>
          <p:cNvSpPr txBox="1">
            <a:spLocks/>
          </p:cNvSpPr>
          <p:nvPr/>
        </p:nvSpPr>
        <p:spPr>
          <a:xfrm>
            <a:off x="-500868" y="2676364"/>
            <a:ext cx="2614784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400" spc="600"/>
              <a:t>EAGLE</a:t>
            </a:r>
          </a:p>
        </p:txBody>
      </p:sp>
      <p:cxnSp>
        <p:nvCxnSpPr>
          <p:cNvPr id="6" name="!!bar">
            <a:extLst>
              <a:ext uri="{FF2B5EF4-FFF2-40B4-BE49-F238E27FC236}">
                <a16:creationId xmlns:a16="http://schemas.microsoft.com/office/drawing/2014/main" id="{295D405D-8443-DDF6-D947-FA21315792CF}"/>
              </a:ext>
            </a:extLst>
          </p:cNvPr>
          <p:cNvCxnSpPr>
            <a:cxnSpLocks/>
          </p:cNvCxnSpPr>
          <p:nvPr/>
        </p:nvCxnSpPr>
        <p:spPr>
          <a:xfrm rot="5400000" flipH="1">
            <a:off x="2249597" y="3275864"/>
            <a:ext cx="10301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55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E54A3-E633-03A1-1294-25CA4B48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093" y="3460761"/>
            <a:ext cx="3808299" cy="322139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Montserrat Medium" pitchFamily="2" charset="0"/>
              </a:rPr>
              <a:t>Developing Café del campo has been an interesting journey from the Ideation to FPGA programming. </a:t>
            </a:r>
          </a:p>
          <a:p>
            <a:pPr marL="0" indent="0">
              <a:buNone/>
            </a:pPr>
            <a:endParaRPr lang="en-US" sz="1800" dirty="0">
              <a:latin typeface="Montserrat Medium" pitchFamily="2" charset="0"/>
            </a:endParaRPr>
          </a:p>
          <a:p>
            <a:r>
              <a:rPr lang="en-US" sz="1800" dirty="0">
                <a:latin typeface="Montserrat Medium" pitchFamily="2" charset="0"/>
              </a:rPr>
              <a:t>We strived to develop a product that affects the life of missions of people and makes delivery of coffee easy and seamless. </a:t>
            </a:r>
          </a:p>
        </p:txBody>
      </p:sp>
      <p:sp>
        <p:nvSpPr>
          <p:cNvPr id="9" name="sfdsf!!tittleMain">
            <a:extLst>
              <a:ext uri="{FF2B5EF4-FFF2-40B4-BE49-F238E27FC236}">
                <a16:creationId xmlns:a16="http://schemas.microsoft.com/office/drawing/2014/main" id="{0ACDB506-2CFA-B71D-5A3B-1351EAB2B1B3}"/>
              </a:ext>
            </a:extLst>
          </p:cNvPr>
          <p:cNvSpPr txBox="1">
            <a:spLocks/>
          </p:cNvSpPr>
          <p:nvPr/>
        </p:nvSpPr>
        <p:spPr>
          <a:xfrm>
            <a:off x="3684093" y="1718382"/>
            <a:ext cx="4463167" cy="1099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3600" spc="600"/>
              <a:t>CONCLUSION</a:t>
            </a:r>
          </a:p>
        </p:txBody>
      </p:sp>
      <p:sp>
        <p:nvSpPr>
          <p:cNvPr id="10" name="!!tittleTop">
            <a:extLst>
              <a:ext uri="{FF2B5EF4-FFF2-40B4-BE49-F238E27FC236}">
                <a16:creationId xmlns:a16="http://schemas.microsoft.com/office/drawing/2014/main" id="{31FF9219-0CA1-9831-88D3-F792B1FAAFF1}"/>
              </a:ext>
            </a:extLst>
          </p:cNvPr>
          <p:cNvSpPr txBox="1">
            <a:spLocks/>
          </p:cNvSpPr>
          <p:nvPr/>
        </p:nvSpPr>
        <p:spPr>
          <a:xfrm>
            <a:off x="3737492" y="1672528"/>
            <a:ext cx="3580559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1400" spc="600"/>
              <a:t>CAFÉ DEL CAMPO</a:t>
            </a:r>
          </a:p>
        </p:txBody>
      </p:sp>
      <p:cxnSp>
        <p:nvCxnSpPr>
          <p:cNvPr id="11" name="!!bar">
            <a:extLst>
              <a:ext uri="{FF2B5EF4-FFF2-40B4-BE49-F238E27FC236}">
                <a16:creationId xmlns:a16="http://schemas.microsoft.com/office/drawing/2014/main" id="{F3A0C121-B270-414B-E80E-CA5F268591F4}"/>
              </a:ext>
            </a:extLst>
          </p:cNvPr>
          <p:cNvCxnSpPr>
            <a:cxnSpLocks/>
          </p:cNvCxnSpPr>
          <p:nvPr/>
        </p:nvCxnSpPr>
        <p:spPr>
          <a:xfrm rot="5400000" flipH="1">
            <a:off x="2879910" y="2183249"/>
            <a:ext cx="10301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26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DA3A-59F5-9D4B-7659-35375A31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30" y="3094300"/>
            <a:ext cx="4451856" cy="1076598"/>
          </a:xfrm>
        </p:spPr>
        <p:txBody>
          <a:bodyPr/>
          <a:lstStyle/>
          <a:p>
            <a:pPr algn="ctr"/>
            <a:r>
              <a:rPr lang="en-US" spc="300"/>
              <a:t>MOTIVATION</a:t>
            </a:r>
          </a:p>
        </p:txBody>
      </p:sp>
      <p:sp>
        <p:nvSpPr>
          <p:cNvPr id="4" name="!!tittleTop">
            <a:extLst>
              <a:ext uri="{FF2B5EF4-FFF2-40B4-BE49-F238E27FC236}">
                <a16:creationId xmlns:a16="http://schemas.microsoft.com/office/drawing/2014/main" id="{C65D3A06-1CDE-949F-AF77-CA8BA27199C4}"/>
              </a:ext>
            </a:extLst>
          </p:cNvPr>
          <p:cNvSpPr txBox="1">
            <a:spLocks/>
          </p:cNvSpPr>
          <p:nvPr/>
        </p:nvSpPr>
        <p:spPr>
          <a:xfrm>
            <a:off x="713183" y="3024997"/>
            <a:ext cx="3558051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1000" spc="1200"/>
              <a:t>CAFÉ DEL CAMPO</a:t>
            </a:r>
          </a:p>
        </p:txBody>
      </p:sp>
      <p:cxnSp>
        <p:nvCxnSpPr>
          <p:cNvPr id="5" name="!!bar">
            <a:extLst>
              <a:ext uri="{FF2B5EF4-FFF2-40B4-BE49-F238E27FC236}">
                <a16:creationId xmlns:a16="http://schemas.microsoft.com/office/drawing/2014/main" id="{52AC3475-602B-683A-3F75-9FA2D40101A4}"/>
              </a:ext>
            </a:extLst>
          </p:cNvPr>
          <p:cNvCxnSpPr/>
          <p:nvPr/>
        </p:nvCxnSpPr>
        <p:spPr>
          <a:xfrm>
            <a:off x="581598" y="2804319"/>
            <a:ext cx="0" cy="16459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background">
            <a:extLst>
              <a:ext uri="{FF2B5EF4-FFF2-40B4-BE49-F238E27FC236}">
                <a16:creationId xmlns:a16="http://schemas.microsoft.com/office/drawing/2014/main" id="{879CEC74-0EA0-EC02-15C6-EABB047707E8}"/>
              </a:ext>
            </a:extLst>
          </p:cNvPr>
          <p:cNvSpPr/>
          <p:nvPr/>
        </p:nvSpPr>
        <p:spPr>
          <a:xfrm>
            <a:off x="6060251" y="870181"/>
            <a:ext cx="5852638" cy="5765429"/>
          </a:xfrm>
          <a:custGeom>
            <a:avLst/>
            <a:gdLst>
              <a:gd name="connsiteX0" fmla="*/ 228230 w 5852638"/>
              <a:gd name="connsiteY0" fmla="*/ 1238549 h 5765429"/>
              <a:gd name="connsiteX1" fmla="*/ 438133 w 5852638"/>
              <a:gd name="connsiteY1" fmla="*/ 1028646 h 5765429"/>
              <a:gd name="connsiteX2" fmla="*/ 1685201 w 5852638"/>
              <a:gd name="connsiteY2" fmla="*/ 138166 h 5765429"/>
              <a:gd name="connsiteX3" fmla="*/ 1361580 w 5852638"/>
              <a:gd name="connsiteY3" fmla="*/ 4939 h 5765429"/>
              <a:gd name="connsiteX4" fmla="*/ 174520 w 5852638"/>
              <a:gd name="connsiteY4" fmla="*/ 1044698 h 5765429"/>
              <a:gd name="connsiteX5" fmla="*/ 228230 w 5852638"/>
              <a:gd name="connsiteY5" fmla="*/ 1238549 h 5765429"/>
              <a:gd name="connsiteX6" fmla="*/ 5341578 w 5852638"/>
              <a:gd name="connsiteY6" fmla="*/ 1469812 h 5765429"/>
              <a:gd name="connsiteX7" fmla="*/ 1008450 w 5852638"/>
              <a:gd name="connsiteY7" fmla="*/ 764169 h 5765429"/>
              <a:gd name="connsiteX8" fmla="*/ 197239 w 5852638"/>
              <a:gd name="connsiteY8" fmla="*/ 4256082 h 5765429"/>
              <a:gd name="connsiteX9" fmla="*/ 2684460 w 5852638"/>
              <a:gd name="connsiteY9" fmla="*/ 5753304 h 5765429"/>
              <a:gd name="connsiteX10" fmla="*/ 5103648 w 5852638"/>
              <a:gd name="connsiteY10" fmla="*/ 5107669 h 5765429"/>
              <a:gd name="connsiteX11" fmla="*/ 5341578 w 5852638"/>
              <a:gd name="connsiteY11" fmla="*/ 1469812 h 576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52638" h="5765429">
                <a:moveTo>
                  <a:pt x="228230" y="1238549"/>
                </a:moveTo>
                <a:cubicBezTo>
                  <a:pt x="281570" y="1245710"/>
                  <a:pt x="341331" y="1157057"/>
                  <a:pt x="438133" y="1028646"/>
                </a:cubicBezTo>
                <a:cubicBezTo>
                  <a:pt x="746813" y="607113"/>
                  <a:pt x="1196375" y="353378"/>
                  <a:pt x="1685201" y="138166"/>
                </a:cubicBezTo>
                <a:cubicBezTo>
                  <a:pt x="1821020" y="22473"/>
                  <a:pt x="1429860" y="-14569"/>
                  <a:pt x="1361580" y="4939"/>
                </a:cubicBezTo>
                <a:cubicBezTo>
                  <a:pt x="793609" y="59144"/>
                  <a:pt x="256135" y="468083"/>
                  <a:pt x="174520" y="1044698"/>
                </a:cubicBezTo>
                <a:cubicBezTo>
                  <a:pt x="157728" y="1157798"/>
                  <a:pt x="165877" y="1230153"/>
                  <a:pt x="228230" y="1238549"/>
                </a:cubicBezTo>
                <a:close/>
                <a:moveTo>
                  <a:pt x="5341578" y="1469812"/>
                </a:moveTo>
                <a:cubicBezTo>
                  <a:pt x="4218106" y="-150018"/>
                  <a:pt x="2395041" y="-299666"/>
                  <a:pt x="1008450" y="764169"/>
                </a:cubicBezTo>
                <a:cubicBezTo>
                  <a:pt x="-177869" y="1674282"/>
                  <a:pt x="-123171" y="3555749"/>
                  <a:pt x="197239" y="4256082"/>
                </a:cubicBezTo>
                <a:cubicBezTo>
                  <a:pt x="502832" y="4924436"/>
                  <a:pt x="1321699" y="5651316"/>
                  <a:pt x="2684460" y="5753304"/>
                </a:cubicBezTo>
                <a:cubicBezTo>
                  <a:pt x="3728539" y="5831585"/>
                  <a:pt x="4627045" y="5520930"/>
                  <a:pt x="5103648" y="5107669"/>
                </a:cubicBezTo>
                <a:cubicBezTo>
                  <a:pt x="6034503" y="4300161"/>
                  <a:pt x="6078830" y="2533030"/>
                  <a:pt x="5341578" y="1469812"/>
                </a:cubicBezTo>
                <a:close/>
              </a:path>
            </a:pathLst>
          </a:custGeom>
          <a:solidFill>
            <a:srgbClr val="37474F"/>
          </a:solidFill>
          <a:ln w="123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hadow of cofee cup">
            <a:extLst>
              <a:ext uri="{FF2B5EF4-FFF2-40B4-BE49-F238E27FC236}">
                <a16:creationId xmlns:a16="http://schemas.microsoft.com/office/drawing/2014/main" id="{DEAA0D37-1B9E-D8D2-AE62-956249430A2F}"/>
              </a:ext>
            </a:extLst>
          </p:cNvPr>
          <p:cNvSpPr/>
          <p:nvPr/>
        </p:nvSpPr>
        <p:spPr>
          <a:xfrm>
            <a:off x="6960910" y="3921175"/>
            <a:ext cx="4198790" cy="2424250"/>
          </a:xfrm>
          <a:custGeom>
            <a:avLst/>
            <a:gdLst>
              <a:gd name="connsiteX0" fmla="*/ 4198790 w 4198790"/>
              <a:gd name="connsiteY0" fmla="*/ 1212125 h 2424250"/>
              <a:gd name="connsiteX1" fmla="*/ 2099395 w 4198790"/>
              <a:gd name="connsiteY1" fmla="*/ 2424250 h 2424250"/>
              <a:gd name="connsiteX2" fmla="*/ 0 w 4198790"/>
              <a:gd name="connsiteY2" fmla="*/ 1212125 h 2424250"/>
              <a:gd name="connsiteX3" fmla="*/ 2099395 w 4198790"/>
              <a:gd name="connsiteY3" fmla="*/ 0 h 2424250"/>
              <a:gd name="connsiteX4" fmla="*/ 4198790 w 4198790"/>
              <a:gd name="connsiteY4" fmla="*/ 1212125 h 242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8790" h="2424250">
                <a:moveTo>
                  <a:pt x="4198790" y="1212125"/>
                </a:moveTo>
                <a:cubicBezTo>
                  <a:pt x="4198790" y="1881563"/>
                  <a:pt x="3258859" y="2424250"/>
                  <a:pt x="2099395" y="2424250"/>
                </a:cubicBezTo>
                <a:cubicBezTo>
                  <a:pt x="939931" y="2424250"/>
                  <a:pt x="0" y="1881563"/>
                  <a:pt x="0" y="1212125"/>
                </a:cubicBezTo>
                <a:cubicBezTo>
                  <a:pt x="0" y="542687"/>
                  <a:pt x="939931" y="0"/>
                  <a:pt x="2099395" y="0"/>
                </a:cubicBezTo>
                <a:cubicBezTo>
                  <a:pt x="3258859" y="0"/>
                  <a:pt x="4198790" y="542687"/>
                  <a:pt x="4198790" y="1212125"/>
                </a:cubicBezTo>
                <a:close/>
              </a:path>
            </a:pathLst>
          </a:custGeom>
          <a:solidFill>
            <a:srgbClr val="263238"/>
          </a:solidFill>
          <a:ln w="123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plate">
            <a:extLst>
              <a:ext uri="{FF2B5EF4-FFF2-40B4-BE49-F238E27FC236}">
                <a16:creationId xmlns:a16="http://schemas.microsoft.com/office/drawing/2014/main" id="{80D8418F-9D30-A86E-1A29-F4912EC922D4}"/>
              </a:ext>
            </a:extLst>
          </p:cNvPr>
          <p:cNvGrpSpPr/>
          <p:nvPr/>
        </p:nvGrpSpPr>
        <p:grpSpPr>
          <a:xfrm>
            <a:off x="7042896" y="3773503"/>
            <a:ext cx="4034912" cy="2414094"/>
            <a:chOff x="7001332" y="3773503"/>
            <a:chExt cx="4034912" cy="241409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13CAE1-0087-9739-5DC0-264E9F9DA07E}"/>
                </a:ext>
              </a:extLst>
            </p:cNvPr>
            <p:cNvSpPr/>
            <p:nvPr/>
          </p:nvSpPr>
          <p:spPr>
            <a:xfrm>
              <a:off x="7001332" y="3773503"/>
              <a:ext cx="4034820" cy="2414094"/>
            </a:xfrm>
            <a:custGeom>
              <a:avLst/>
              <a:gdLst>
                <a:gd name="connsiteX0" fmla="*/ 3444006 w 4034820"/>
                <a:gd name="connsiteY0" fmla="*/ 341153 h 2414094"/>
                <a:gd name="connsiteX1" fmla="*/ 590937 w 4034820"/>
                <a:gd name="connsiteY1" fmla="*/ 341153 h 2414094"/>
                <a:gd name="connsiteX2" fmla="*/ 0 w 4034820"/>
                <a:gd name="connsiteY2" fmla="*/ 1164835 h 2414094"/>
                <a:gd name="connsiteX3" fmla="*/ 0 w 4034820"/>
                <a:gd name="connsiteY3" fmla="*/ 1249290 h 2414094"/>
                <a:gd name="connsiteX4" fmla="*/ 590937 w 4034820"/>
                <a:gd name="connsiteY4" fmla="*/ 2072848 h 2414094"/>
                <a:gd name="connsiteX5" fmla="*/ 3444006 w 4034820"/>
                <a:gd name="connsiteY5" fmla="*/ 2072848 h 2414094"/>
                <a:gd name="connsiteX6" fmla="*/ 4034820 w 4034820"/>
                <a:gd name="connsiteY6" fmla="*/ 1249290 h 2414094"/>
                <a:gd name="connsiteX7" fmla="*/ 4034820 w 4034820"/>
                <a:gd name="connsiteY7" fmla="*/ 1165823 h 2414094"/>
                <a:gd name="connsiteX8" fmla="*/ 3444006 w 4034820"/>
                <a:gd name="connsiteY8" fmla="*/ 341153 h 241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4820" h="2414094">
                  <a:moveTo>
                    <a:pt x="3444006" y="341153"/>
                  </a:moveTo>
                  <a:cubicBezTo>
                    <a:pt x="2656131" y="-113718"/>
                    <a:pt x="1378689" y="-113718"/>
                    <a:pt x="590937" y="341153"/>
                  </a:cubicBezTo>
                  <a:cubicBezTo>
                    <a:pt x="196938" y="568589"/>
                    <a:pt x="0" y="866774"/>
                    <a:pt x="0" y="1164835"/>
                  </a:cubicBezTo>
                  <a:lnTo>
                    <a:pt x="0" y="1249290"/>
                  </a:lnTo>
                  <a:cubicBezTo>
                    <a:pt x="0" y="1547352"/>
                    <a:pt x="197555" y="1845413"/>
                    <a:pt x="590937" y="2072848"/>
                  </a:cubicBezTo>
                  <a:cubicBezTo>
                    <a:pt x="1378812" y="2527843"/>
                    <a:pt x="2656131" y="2527843"/>
                    <a:pt x="3444006" y="2072848"/>
                  </a:cubicBezTo>
                  <a:cubicBezTo>
                    <a:pt x="3838005" y="1845413"/>
                    <a:pt x="4034943" y="1547352"/>
                    <a:pt x="4034820" y="1249290"/>
                  </a:cubicBezTo>
                  <a:lnTo>
                    <a:pt x="4034820" y="1165823"/>
                  </a:lnTo>
                  <a:cubicBezTo>
                    <a:pt x="4035313" y="867638"/>
                    <a:pt x="3838376" y="568836"/>
                    <a:pt x="3444006" y="341153"/>
                  </a:cubicBezTo>
                  <a:close/>
                </a:path>
              </a:pathLst>
            </a:custGeom>
            <a:solidFill>
              <a:srgbClr val="735552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8D93F5A-B09C-E116-59B2-30354C2529F4}"/>
                </a:ext>
              </a:extLst>
            </p:cNvPr>
            <p:cNvSpPr/>
            <p:nvPr/>
          </p:nvSpPr>
          <p:spPr>
            <a:xfrm>
              <a:off x="7001332" y="3773503"/>
              <a:ext cx="4034820" cy="2414094"/>
            </a:xfrm>
            <a:custGeom>
              <a:avLst/>
              <a:gdLst>
                <a:gd name="connsiteX0" fmla="*/ 3444006 w 4034820"/>
                <a:gd name="connsiteY0" fmla="*/ 341153 h 2414094"/>
                <a:gd name="connsiteX1" fmla="*/ 590937 w 4034820"/>
                <a:gd name="connsiteY1" fmla="*/ 341153 h 2414094"/>
                <a:gd name="connsiteX2" fmla="*/ 0 w 4034820"/>
                <a:gd name="connsiteY2" fmla="*/ 1164835 h 2414094"/>
                <a:gd name="connsiteX3" fmla="*/ 0 w 4034820"/>
                <a:gd name="connsiteY3" fmla="*/ 1249290 h 2414094"/>
                <a:gd name="connsiteX4" fmla="*/ 590937 w 4034820"/>
                <a:gd name="connsiteY4" fmla="*/ 2072848 h 2414094"/>
                <a:gd name="connsiteX5" fmla="*/ 3444006 w 4034820"/>
                <a:gd name="connsiteY5" fmla="*/ 2072848 h 2414094"/>
                <a:gd name="connsiteX6" fmla="*/ 4034820 w 4034820"/>
                <a:gd name="connsiteY6" fmla="*/ 1249290 h 2414094"/>
                <a:gd name="connsiteX7" fmla="*/ 4034820 w 4034820"/>
                <a:gd name="connsiteY7" fmla="*/ 1165823 h 2414094"/>
                <a:gd name="connsiteX8" fmla="*/ 3444006 w 4034820"/>
                <a:gd name="connsiteY8" fmla="*/ 341153 h 241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4820" h="2414094">
                  <a:moveTo>
                    <a:pt x="3444006" y="341153"/>
                  </a:moveTo>
                  <a:cubicBezTo>
                    <a:pt x="2656131" y="-113718"/>
                    <a:pt x="1378689" y="-113718"/>
                    <a:pt x="590937" y="341153"/>
                  </a:cubicBezTo>
                  <a:cubicBezTo>
                    <a:pt x="196938" y="568589"/>
                    <a:pt x="0" y="866774"/>
                    <a:pt x="0" y="1164835"/>
                  </a:cubicBezTo>
                  <a:lnTo>
                    <a:pt x="0" y="1249290"/>
                  </a:lnTo>
                  <a:cubicBezTo>
                    <a:pt x="0" y="1547352"/>
                    <a:pt x="197555" y="1845413"/>
                    <a:pt x="590937" y="2072848"/>
                  </a:cubicBezTo>
                  <a:cubicBezTo>
                    <a:pt x="1378812" y="2527843"/>
                    <a:pt x="2656131" y="2527843"/>
                    <a:pt x="3444006" y="2072848"/>
                  </a:cubicBezTo>
                  <a:cubicBezTo>
                    <a:pt x="3838005" y="1845413"/>
                    <a:pt x="4034943" y="1547352"/>
                    <a:pt x="4034820" y="1249290"/>
                  </a:cubicBezTo>
                  <a:lnTo>
                    <a:pt x="4034820" y="1165823"/>
                  </a:lnTo>
                  <a:cubicBezTo>
                    <a:pt x="4035313" y="867638"/>
                    <a:pt x="3838376" y="568836"/>
                    <a:pt x="3444006" y="341153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183C22E-FC11-1C51-0B50-7C06C3E3A965}"/>
                </a:ext>
              </a:extLst>
            </p:cNvPr>
            <p:cNvSpPr/>
            <p:nvPr/>
          </p:nvSpPr>
          <p:spPr>
            <a:xfrm>
              <a:off x="7001332" y="3839560"/>
              <a:ext cx="1516236" cy="2311643"/>
            </a:xfrm>
            <a:custGeom>
              <a:avLst/>
              <a:gdLst>
                <a:gd name="connsiteX0" fmla="*/ 1347574 w 1516236"/>
                <a:gd name="connsiteY0" fmla="*/ 2197802 h 2311643"/>
                <a:gd name="connsiteX1" fmla="*/ 1347574 w 1516236"/>
                <a:gd name="connsiteY1" fmla="*/ 0 h 2311643"/>
                <a:gd name="connsiteX2" fmla="*/ 590937 w 1516236"/>
                <a:gd name="connsiteY2" fmla="*/ 275343 h 2311643"/>
                <a:gd name="connsiteX3" fmla="*/ 0 w 1516236"/>
                <a:gd name="connsiteY3" fmla="*/ 1099025 h 2311643"/>
                <a:gd name="connsiteX4" fmla="*/ 0 w 1516236"/>
                <a:gd name="connsiteY4" fmla="*/ 1183480 h 2311643"/>
                <a:gd name="connsiteX5" fmla="*/ 590937 w 1516236"/>
                <a:gd name="connsiteY5" fmla="*/ 2007162 h 2311643"/>
                <a:gd name="connsiteX6" fmla="*/ 1516237 w 1516236"/>
                <a:gd name="connsiteY6" fmla="*/ 2311644 h 2311643"/>
                <a:gd name="connsiteX7" fmla="*/ 1347574 w 1516236"/>
                <a:gd name="connsiteY7" fmla="*/ 2197802 h 231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6236" h="2311643">
                  <a:moveTo>
                    <a:pt x="1347574" y="2197802"/>
                  </a:moveTo>
                  <a:lnTo>
                    <a:pt x="1347574" y="0"/>
                  </a:lnTo>
                  <a:cubicBezTo>
                    <a:pt x="1071243" y="56056"/>
                    <a:pt x="811829" y="148166"/>
                    <a:pt x="590937" y="275343"/>
                  </a:cubicBezTo>
                  <a:cubicBezTo>
                    <a:pt x="196938" y="502778"/>
                    <a:pt x="0" y="800963"/>
                    <a:pt x="0" y="1099025"/>
                  </a:cubicBezTo>
                  <a:lnTo>
                    <a:pt x="0" y="1183480"/>
                  </a:lnTo>
                  <a:cubicBezTo>
                    <a:pt x="0" y="1481541"/>
                    <a:pt x="197555" y="1779603"/>
                    <a:pt x="590937" y="2007162"/>
                  </a:cubicBezTo>
                  <a:cubicBezTo>
                    <a:pt x="856773" y="2159773"/>
                    <a:pt x="1177800" y="2261638"/>
                    <a:pt x="1516237" y="2311644"/>
                  </a:cubicBezTo>
                  <a:cubicBezTo>
                    <a:pt x="1356834" y="2283245"/>
                    <a:pt x="1347574" y="2197802"/>
                    <a:pt x="1347574" y="2197802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A0AD57-41B0-BB00-FD1C-CA9F484AF2F4}"/>
                </a:ext>
              </a:extLst>
            </p:cNvPr>
            <p:cNvSpPr/>
            <p:nvPr/>
          </p:nvSpPr>
          <p:spPr>
            <a:xfrm>
              <a:off x="7001409" y="3773503"/>
              <a:ext cx="4034834" cy="2329546"/>
            </a:xfrm>
            <a:custGeom>
              <a:avLst/>
              <a:gdLst>
                <a:gd name="connsiteX0" fmla="*/ 3443929 w 4034834"/>
                <a:gd name="connsiteY0" fmla="*/ 341153 h 2329546"/>
                <a:gd name="connsiteX1" fmla="*/ 590860 w 4034834"/>
                <a:gd name="connsiteY1" fmla="*/ 341153 h 2329546"/>
                <a:gd name="connsiteX2" fmla="*/ 590860 w 4034834"/>
                <a:gd name="connsiteY2" fmla="*/ 1988394 h 2329546"/>
                <a:gd name="connsiteX3" fmla="*/ 3443929 w 4034834"/>
                <a:gd name="connsiteY3" fmla="*/ 1988394 h 2329546"/>
                <a:gd name="connsiteX4" fmla="*/ 3443929 w 4034834"/>
                <a:gd name="connsiteY4" fmla="*/ 341153 h 232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834" h="2329546">
                  <a:moveTo>
                    <a:pt x="3443929" y="341153"/>
                  </a:moveTo>
                  <a:cubicBezTo>
                    <a:pt x="2656054" y="-113718"/>
                    <a:pt x="1378612" y="-113718"/>
                    <a:pt x="590860" y="341153"/>
                  </a:cubicBezTo>
                  <a:cubicBezTo>
                    <a:pt x="-196892" y="796024"/>
                    <a:pt x="-197015" y="1533523"/>
                    <a:pt x="590860" y="1988394"/>
                  </a:cubicBezTo>
                  <a:cubicBezTo>
                    <a:pt x="1378735" y="2443265"/>
                    <a:pt x="2656054" y="2443265"/>
                    <a:pt x="3443929" y="1988394"/>
                  </a:cubicBezTo>
                  <a:cubicBezTo>
                    <a:pt x="4231804" y="1533523"/>
                    <a:pt x="4231804" y="796024"/>
                    <a:pt x="3443929" y="341153"/>
                  </a:cubicBezTo>
                  <a:close/>
                </a:path>
              </a:pathLst>
            </a:custGeom>
            <a:solidFill>
              <a:srgbClr val="735552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15711A-06FB-5477-995F-8B5D4C9E07B1}"/>
                </a:ext>
              </a:extLst>
            </p:cNvPr>
            <p:cNvSpPr/>
            <p:nvPr/>
          </p:nvSpPr>
          <p:spPr>
            <a:xfrm>
              <a:off x="7001409" y="3773503"/>
              <a:ext cx="4034834" cy="2329546"/>
            </a:xfrm>
            <a:custGeom>
              <a:avLst/>
              <a:gdLst>
                <a:gd name="connsiteX0" fmla="*/ 3443929 w 4034834"/>
                <a:gd name="connsiteY0" fmla="*/ 341153 h 2329546"/>
                <a:gd name="connsiteX1" fmla="*/ 590860 w 4034834"/>
                <a:gd name="connsiteY1" fmla="*/ 341153 h 2329546"/>
                <a:gd name="connsiteX2" fmla="*/ 590860 w 4034834"/>
                <a:gd name="connsiteY2" fmla="*/ 1988394 h 2329546"/>
                <a:gd name="connsiteX3" fmla="*/ 3443929 w 4034834"/>
                <a:gd name="connsiteY3" fmla="*/ 1988394 h 2329546"/>
                <a:gd name="connsiteX4" fmla="*/ 3443929 w 4034834"/>
                <a:gd name="connsiteY4" fmla="*/ 341153 h 232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834" h="2329546">
                  <a:moveTo>
                    <a:pt x="3443929" y="341153"/>
                  </a:moveTo>
                  <a:cubicBezTo>
                    <a:pt x="2656054" y="-113718"/>
                    <a:pt x="1378612" y="-113718"/>
                    <a:pt x="590860" y="341153"/>
                  </a:cubicBezTo>
                  <a:cubicBezTo>
                    <a:pt x="-196892" y="796024"/>
                    <a:pt x="-197015" y="1533523"/>
                    <a:pt x="590860" y="1988394"/>
                  </a:cubicBezTo>
                  <a:cubicBezTo>
                    <a:pt x="1378735" y="2443265"/>
                    <a:pt x="2656054" y="2443265"/>
                    <a:pt x="3443929" y="1988394"/>
                  </a:cubicBezTo>
                  <a:cubicBezTo>
                    <a:pt x="4231804" y="1533523"/>
                    <a:pt x="4231804" y="796024"/>
                    <a:pt x="3443929" y="341153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46CAD18-ABAF-6E6C-5B87-A0357D2DB381}"/>
                </a:ext>
              </a:extLst>
            </p:cNvPr>
            <p:cNvSpPr/>
            <p:nvPr/>
          </p:nvSpPr>
          <p:spPr>
            <a:xfrm>
              <a:off x="7541136" y="4127374"/>
              <a:ext cx="2955334" cy="1706414"/>
            </a:xfrm>
            <a:custGeom>
              <a:avLst/>
              <a:gdLst>
                <a:gd name="connsiteX0" fmla="*/ 2522549 w 2955334"/>
                <a:gd name="connsiteY0" fmla="*/ 250031 h 1706414"/>
                <a:gd name="connsiteX1" fmla="*/ 432785 w 2955334"/>
                <a:gd name="connsiteY1" fmla="*/ 250031 h 1706414"/>
                <a:gd name="connsiteX2" fmla="*/ 432785 w 2955334"/>
                <a:gd name="connsiteY2" fmla="*/ 1456476 h 1706414"/>
                <a:gd name="connsiteX3" fmla="*/ 2522549 w 2955334"/>
                <a:gd name="connsiteY3" fmla="*/ 1456476 h 1706414"/>
                <a:gd name="connsiteX4" fmla="*/ 2522549 w 2955334"/>
                <a:gd name="connsiteY4" fmla="*/ 250031 h 170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334" h="1706414">
                  <a:moveTo>
                    <a:pt x="2522549" y="250031"/>
                  </a:moveTo>
                  <a:cubicBezTo>
                    <a:pt x="1945441" y="-83344"/>
                    <a:pt x="1009893" y="-83344"/>
                    <a:pt x="432785" y="250031"/>
                  </a:cubicBezTo>
                  <a:cubicBezTo>
                    <a:pt x="-144323" y="583405"/>
                    <a:pt x="-144200" y="1123348"/>
                    <a:pt x="432785" y="1456476"/>
                  </a:cubicBezTo>
                  <a:cubicBezTo>
                    <a:pt x="1009770" y="1789603"/>
                    <a:pt x="1945441" y="1789851"/>
                    <a:pt x="2522549" y="1456476"/>
                  </a:cubicBezTo>
                  <a:cubicBezTo>
                    <a:pt x="3099658" y="1123102"/>
                    <a:pt x="3099534" y="583158"/>
                    <a:pt x="2522549" y="250031"/>
                  </a:cubicBezTo>
                  <a:close/>
                </a:path>
              </a:pathLst>
            </a:custGeom>
            <a:solidFill>
              <a:srgbClr val="735552">
                <a:alpha val="15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855D11-6BED-6CCF-389D-E14726358BC3}"/>
                </a:ext>
              </a:extLst>
            </p:cNvPr>
            <p:cNvSpPr/>
            <p:nvPr/>
          </p:nvSpPr>
          <p:spPr>
            <a:xfrm>
              <a:off x="7723875" y="4290480"/>
              <a:ext cx="2589625" cy="1494906"/>
            </a:xfrm>
            <a:custGeom>
              <a:avLst/>
              <a:gdLst>
                <a:gd name="connsiteX0" fmla="*/ 2210412 w 2589625"/>
                <a:gd name="connsiteY0" fmla="*/ 218916 h 1494906"/>
                <a:gd name="connsiteX1" fmla="*/ 379445 w 2589625"/>
                <a:gd name="connsiteY1" fmla="*/ 218916 h 1494906"/>
                <a:gd name="connsiteX2" fmla="*/ 379445 w 2589625"/>
                <a:gd name="connsiteY2" fmla="*/ 1276084 h 1494906"/>
                <a:gd name="connsiteX3" fmla="*/ 2210412 w 2589625"/>
                <a:gd name="connsiteY3" fmla="*/ 1276084 h 1494906"/>
                <a:gd name="connsiteX4" fmla="*/ 2210412 w 2589625"/>
                <a:gd name="connsiteY4" fmla="*/ 218916 h 149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9625" h="1494906">
                  <a:moveTo>
                    <a:pt x="2210412" y="218916"/>
                  </a:moveTo>
                  <a:cubicBezTo>
                    <a:pt x="1704794" y="-72972"/>
                    <a:pt x="885063" y="-72972"/>
                    <a:pt x="379445" y="218916"/>
                  </a:cubicBezTo>
                  <a:cubicBezTo>
                    <a:pt x="-126173" y="510804"/>
                    <a:pt x="-126790" y="984442"/>
                    <a:pt x="379445" y="1276084"/>
                  </a:cubicBezTo>
                  <a:cubicBezTo>
                    <a:pt x="885680" y="1567725"/>
                    <a:pt x="1704794" y="1567971"/>
                    <a:pt x="2210412" y="1276084"/>
                  </a:cubicBezTo>
                  <a:cubicBezTo>
                    <a:pt x="2716030" y="984196"/>
                    <a:pt x="2716030" y="511174"/>
                    <a:pt x="2210412" y="218916"/>
                  </a:cubicBezTo>
                  <a:close/>
                </a:path>
              </a:pathLst>
            </a:custGeom>
            <a:solidFill>
              <a:srgbClr val="735552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5EF4E5A-959F-4657-B37E-47936092EDAF}"/>
                </a:ext>
              </a:extLst>
            </p:cNvPr>
            <p:cNvSpPr/>
            <p:nvPr/>
          </p:nvSpPr>
          <p:spPr>
            <a:xfrm>
              <a:off x="7723875" y="4290480"/>
              <a:ext cx="2589625" cy="1494906"/>
            </a:xfrm>
            <a:custGeom>
              <a:avLst/>
              <a:gdLst>
                <a:gd name="connsiteX0" fmla="*/ 2210412 w 2589625"/>
                <a:gd name="connsiteY0" fmla="*/ 218916 h 1494906"/>
                <a:gd name="connsiteX1" fmla="*/ 379445 w 2589625"/>
                <a:gd name="connsiteY1" fmla="*/ 218916 h 1494906"/>
                <a:gd name="connsiteX2" fmla="*/ 379445 w 2589625"/>
                <a:gd name="connsiteY2" fmla="*/ 1276084 h 1494906"/>
                <a:gd name="connsiteX3" fmla="*/ 2210412 w 2589625"/>
                <a:gd name="connsiteY3" fmla="*/ 1276084 h 1494906"/>
                <a:gd name="connsiteX4" fmla="*/ 2210412 w 2589625"/>
                <a:gd name="connsiteY4" fmla="*/ 218916 h 149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9625" h="1494906">
                  <a:moveTo>
                    <a:pt x="2210412" y="218916"/>
                  </a:moveTo>
                  <a:cubicBezTo>
                    <a:pt x="1704794" y="-72972"/>
                    <a:pt x="885063" y="-72972"/>
                    <a:pt x="379445" y="218916"/>
                  </a:cubicBezTo>
                  <a:cubicBezTo>
                    <a:pt x="-126173" y="510804"/>
                    <a:pt x="-126790" y="984442"/>
                    <a:pt x="379445" y="1276084"/>
                  </a:cubicBezTo>
                  <a:cubicBezTo>
                    <a:pt x="885680" y="1567725"/>
                    <a:pt x="1704794" y="1567971"/>
                    <a:pt x="2210412" y="1276084"/>
                  </a:cubicBezTo>
                  <a:cubicBezTo>
                    <a:pt x="2716030" y="984196"/>
                    <a:pt x="2716030" y="511174"/>
                    <a:pt x="2210412" y="218916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DBDBCAB-2254-16B2-76AC-1867F89BA403}"/>
                </a:ext>
              </a:extLst>
            </p:cNvPr>
            <p:cNvSpPr/>
            <p:nvPr/>
          </p:nvSpPr>
          <p:spPr>
            <a:xfrm>
              <a:off x="7580416" y="4353698"/>
              <a:ext cx="3391017" cy="1687850"/>
            </a:xfrm>
            <a:custGeom>
              <a:avLst/>
              <a:gdLst>
                <a:gd name="connsiteX0" fmla="*/ 0 w 3391017"/>
                <a:gd name="connsiteY0" fmla="*/ 1341030 h 1687850"/>
                <a:gd name="connsiteX1" fmla="*/ 529572 w 3391017"/>
                <a:gd name="connsiteY1" fmla="*/ 1541549 h 1687850"/>
                <a:gd name="connsiteX2" fmla="*/ 1087542 w 3391017"/>
                <a:gd name="connsiteY2" fmla="*/ 1631559 h 1687850"/>
                <a:gd name="connsiteX3" fmla="*/ 1652303 w 3391017"/>
                <a:gd name="connsiteY3" fmla="*/ 1629831 h 1687850"/>
                <a:gd name="connsiteX4" fmla="*/ 2208915 w 3391017"/>
                <a:gd name="connsiteY4" fmla="*/ 1539203 h 1687850"/>
                <a:gd name="connsiteX5" fmla="*/ 2735894 w 3391017"/>
                <a:gd name="connsiteY5" fmla="*/ 1344734 h 1687850"/>
                <a:gd name="connsiteX6" fmla="*/ 3178171 w 3391017"/>
                <a:gd name="connsiteY6" fmla="*/ 1007779 h 1687850"/>
                <a:gd name="connsiteX7" fmla="*/ 3320040 w 3391017"/>
                <a:gd name="connsiteY7" fmla="*/ 770342 h 1687850"/>
                <a:gd name="connsiteX8" fmla="*/ 3361403 w 3391017"/>
                <a:gd name="connsiteY8" fmla="*/ 497345 h 1687850"/>
                <a:gd name="connsiteX9" fmla="*/ 3286085 w 3391017"/>
                <a:gd name="connsiteY9" fmla="*/ 229288 h 1687850"/>
                <a:gd name="connsiteX10" fmla="*/ 3212002 w 3391017"/>
                <a:gd name="connsiteY10" fmla="*/ 109149 h 1687850"/>
                <a:gd name="connsiteX11" fmla="*/ 3121373 w 3391017"/>
                <a:gd name="connsiteY11" fmla="*/ 0 h 1687850"/>
                <a:gd name="connsiteX12" fmla="*/ 3218546 w 3391017"/>
                <a:gd name="connsiteY12" fmla="*/ 104210 h 1687850"/>
                <a:gd name="connsiteX13" fmla="*/ 3298803 w 3391017"/>
                <a:gd name="connsiteY13" fmla="*/ 222620 h 1687850"/>
                <a:gd name="connsiteX14" fmla="*/ 3387826 w 3391017"/>
                <a:gd name="connsiteY14" fmla="*/ 495123 h 1687850"/>
                <a:gd name="connsiteX15" fmla="*/ 3353377 w 3391017"/>
                <a:gd name="connsiteY15" fmla="*/ 781948 h 1687850"/>
                <a:gd name="connsiteX16" fmla="*/ 3210644 w 3391017"/>
                <a:gd name="connsiteY16" fmla="*/ 1033955 h 1687850"/>
                <a:gd name="connsiteX17" fmla="*/ 3002470 w 3391017"/>
                <a:gd name="connsiteY17" fmla="*/ 1234597 h 1687850"/>
                <a:gd name="connsiteX18" fmla="*/ 2759477 w 3391017"/>
                <a:gd name="connsiteY18" fmla="*/ 1389555 h 1687850"/>
                <a:gd name="connsiteX19" fmla="*/ 2222003 w 3391017"/>
                <a:gd name="connsiteY19" fmla="*/ 1590197 h 1687850"/>
                <a:gd name="connsiteX20" fmla="*/ 1084332 w 3391017"/>
                <a:gd name="connsiteY20" fmla="*/ 1671935 h 1687850"/>
                <a:gd name="connsiteX21" fmla="*/ 523028 w 3391017"/>
                <a:gd name="connsiteY21" fmla="*/ 1565996 h 1687850"/>
                <a:gd name="connsiteX22" fmla="*/ 254229 w 3391017"/>
                <a:gd name="connsiteY22" fmla="*/ 1469935 h 1687850"/>
                <a:gd name="connsiteX23" fmla="*/ 0 w 3391017"/>
                <a:gd name="connsiteY23" fmla="*/ 1341030 h 168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91017" h="1687850">
                  <a:moveTo>
                    <a:pt x="0" y="1341030"/>
                  </a:moveTo>
                  <a:cubicBezTo>
                    <a:pt x="167959" y="1428596"/>
                    <a:pt x="345734" y="1495901"/>
                    <a:pt x="529572" y="1541549"/>
                  </a:cubicBezTo>
                  <a:cubicBezTo>
                    <a:pt x="712594" y="1587715"/>
                    <a:pt x="899284" y="1617842"/>
                    <a:pt x="1087542" y="1631559"/>
                  </a:cubicBezTo>
                  <a:cubicBezTo>
                    <a:pt x="1275565" y="1645426"/>
                    <a:pt x="1464366" y="1644858"/>
                    <a:pt x="1652303" y="1629831"/>
                  </a:cubicBezTo>
                  <a:cubicBezTo>
                    <a:pt x="1840055" y="1615261"/>
                    <a:pt x="2026238" y="1584949"/>
                    <a:pt x="2208915" y="1539203"/>
                  </a:cubicBezTo>
                  <a:cubicBezTo>
                    <a:pt x="2391407" y="1494666"/>
                    <a:pt x="2568219" y="1429424"/>
                    <a:pt x="2735894" y="1344734"/>
                  </a:cubicBezTo>
                  <a:cubicBezTo>
                    <a:pt x="2902087" y="1259415"/>
                    <a:pt x="3058032" y="1150018"/>
                    <a:pt x="3178171" y="1007779"/>
                  </a:cubicBezTo>
                  <a:cubicBezTo>
                    <a:pt x="3238598" y="937264"/>
                    <a:pt x="3286579" y="856970"/>
                    <a:pt x="3320040" y="770342"/>
                  </a:cubicBezTo>
                  <a:cubicBezTo>
                    <a:pt x="3353550" y="683442"/>
                    <a:pt x="3367675" y="590270"/>
                    <a:pt x="3361403" y="497345"/>
                  </a:cubicBezTo>
                  <a:cubicBezTo>
                    <a:pt x="3354822" y="403791"/>
                    <a:pt x="3329201" y="312570"/>
                    <a:pt x="3286085" y="229288"/>
                  </a:cubicBezTo>
                  <a:cubicBezTo>
                    <a:pt x="3264625" y="187332"/>
                    <a:pt x="3239857" y="147154"/>
                    <a:pt x="3212002" y="109149"/>
                  </a:cubicBezTo>
                  <a:cubicBezTo>
                    <a:pt x="3184233" y="70811"/>
                    <a:pt x="3153958" y="34350"/>
                    <a:pt x="3121373" y="0"/>
                  </a:cubicBezTo>
                  <a:cubicBezTo>
                    <a:pt x="3155995" y="32584"/>
                    <a:pt x="3188456" y="67403"/>
                    <a:pt x="3218546" y="104210"/>
                  </a:cubicBezTo>
                  <a:cubicBezTo>
                    <a:pt x="3248426" y="141462"/>
                    <a:pt x="3275269" y="181059"/>
                    <a:pt x="3298803" y="222620"/>
                  </a:cubicBezTo>
                  <a:cubicBezTo>
                    <a:pt x="3346796" y="306408"/>
                    <a:pt x="3377096" y="399160"/>
                    <a:pt x="3387826" y="495123"/>
                  </a:cubicBezTo>
                  <a:cubicBezTo>
                    <a:pt x="3397321" y="592098"/>
                    <a:pt x="3385566" y="689974"/>
                    <a:pt x="3353377" y="781948"/>
                  </a:cubicBezTo>
                  <a:cubicBezTo>
                    <a:pt x="3320521" y="873478"/>
                    <a:pt x="3272244" y="958711"/>
                    <a:pt x="3210644" y="1033955"/>
                  </a:cubicBezTo>
                  <a:cubicBezTo>
                    <a:pt x="3149599" y="1108989"/>
                    <a:pt x="3079702" y="1176355"/>
                    <a:pt x="3002470" y="1234597"/>
                  </a:cubicBezTo>
                  <a:cubicBezTo>
                    <a:pt x="2925929" y="1292937"/>
                    <a:pt x="2844648" y="1344771"/>
                    <a:pt x="2759477" y="1389555"/>
                  </a:cubicBezTo>
                  <a:cubicBezTo>
                    <a:pt x="2588690" y="1477022"/>
                    <a:pt x="2408322" y="1544351"/>
                    <a:pt x="2222003" y="1590197"/>
                  </a:cubicBezTo>
                  <a:cubicBezTo>
                    <a:pt x="1850080" y="1681307"/>
                    <a:pt x="1465453" y="1708940"/>
                    <a:pt x="1084332" y="1671935"/>
                  </a:cubicBezTo>
                  <a:cubicBezTo>
                    <a:pt x="894308" y="1654377"/>
                    <a:pt x="706371" y="1618904"/>
                    <a:pt x="523028" y="1565996"/>
                  </a:cubicBezTo>
                  <a:cubicBezTo>
                    <a:pt x="431683" y="1539079"/>
                    <a:pt x="341943" y="1507001"/>
                    <a:pt x="254229" y="1469935"/>
                  </a:cubicBezTo>
                  <a:cubicBezTo>
                    <a:pt x="166440" y="1433263"/>
                    <a:pt x="81467" y="1390184"/>
                    <a:pt x="0" y="1341030"/>
                  </a:cubicBezTo>
                  <a:close/>
                </a:path>
              </a:pathLst>
            </a:custGeom>
            <a:solidFill>
              <a:srgbClr val="FFFFFF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AA2A1F-F964-7D98-052F-CD8FCF51010F}"/>
                </a:ext>
              </a:extLst>
            </p:cNvPr>
            <p:cNvSpPr/>
            <p:nvPr/>
          </p:nvSpPr>
          <p:spPr>
            <a:xfrm>
              <a:off x="7991439" y="4358884"/>
              <a:ext cx="2054729" cy="1186319"/>
            </a:xfrm>
            <a:custGeom>
              <a:avLst/>
              <a:gdLst>
                <a:gd name="connsiteX0" fmla="*/ 1753812 w 2054729"/>
                <a:gd name="connsiteY0" fmla="*/ 173725 h 1186319"/>
                <a:gd name="connsiteX1" fmla="*/ 300917 w 2054729"/>
                <a:gd name="connsiteY1" fmla="*/ 173725 h 1186319"/>
                <a:gd name="connsiteX2" fmla="*/ 300917 w 2054729"/>
                <a:gd name="connsiteY2" fmla="*/ 1012594 h 1186319"/>
                <a:gd name="connsiteX3" fmla="*/ 1753812 w 2054729"/>
                <a:gd name="connsiteY3" fmla="*/ 1012594 h 1186319"/>
                <a:gd name="connsiteX4" fmla="*/ 1753812 w 2054729"/>
                <a:gd name="connsiteY4" fmla="*/ 173725 h 118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4729" h="1186319">
                  <a:moveTo>
                    <a:pt x="1753812" y="173725"/>
                  </a:moveTo>
                  <a:cubicBezTo>
                    <a:pt x="1352652" y="-57908"/>
                    <a:pt x="702078" y="-57908"/>
                    <a:pt x="300917" y="173725"/>
                  </a:cubicBezTo>
                  <a:cubicBezTo>
                    <a:pt x="-100244" y="405359"/>
                    <a:pt x="-100367" y="780961"/>
                    <a:pt x="300917" y="1012594"/>
                  </a:cubicBezTo>
                  <a:cubicBezTo>
                    <a:pt x="702201" y="1244228"/>
                    <a:pt x="1352652" y="1244228"/>
                    <a:pt x="1753812" y="1012594"/>
                  </a:cubicBezTo>
                  <a:cubicBezTo>
                    <a:pt x="2154973" y="780961"/>
                    <a:pt x="2155097" y="405729"/>
                    <a:pt x="1753812" y="173725"/>
                  </a:cubicBezTo>
                  <a:close/>
                </a:path>
              </a:pathLst>
            </a:custGeom>
            <a:solidFill>
              <a:srgbClr val="735552">
                <a:alpha val="2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083DE4E-6710-D495-ADB2-7C56F9AF30CD}"/>
                </a:ext>
              </a:extLst>
            </p:cNvPr>
            <p:cNvSpPr/>
            <p:nvPr/>
          </p:nvSpPr>
          <p:spPr>
            <a:xfrm>
              <a:off x="7001332" y="4494086"/>
              <a:ext cx="2741573" cy="1543153"/>
            </a:xfrm>
            <a:custGeom>
              <a:avLst/>
              <a:gdLst>
                <a:gd name="connsiteX0" fmla="*/ 2741573 w 2741573"/>
                <a:gd name="connsiteY0" fmla="*/ 732683 h 1543153"/>
                <a:gd name="connsiteX1" fmla="*/ 1419311 w 2741573"/>
                <a:gd name="connsiteY1" fmla="*/ 0 h 1543153"/>
                <a:gd name="connsiteX2" fmla="*/ 0 w 2741573"/>
                <a:gd name="connsiteY2" fmla="*/ 447092 h 1543153"/>
                <a:gd name="connsiteX3" fmla="*/ 590937 w 2741573"/>
                <a:gd name="connsiteY3" fmla="*/ 1267811 h 1543153"/>
                <a:gd name="connsiteX4" fmla="*/ 1347574 w 2741573"/>
                <a:gd name="connsiteY4" fmla="*/ 1543154 h 154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1573" h="1543153">
                  <a:moveTo>
                    <a:pt x="2741573" y="732683"/>
                  </a:moveTo>
                  <a:lnTo>
                    <a:pt x="1419311" y="0"/>
                  </a:lnTo>
                  <a:lnTo>
                    <a:pt x="0" y="447092"/>
                  </a:lnTo>
                  <a:cubicBezTo>
                    <a:pt x="1235" y="744166"/>
                    <a:pt x="197555" y="1041116"/>
                    <a:pt x="590937" y="1267811"/>
                  </a:cubicBezTo>
                  <a:cubicBezTo>
                    <a:pt x="811829" y="1395481"/>
                    <a:pt x="1071243" y="1487221"/>
                    <a:pt x="1347574" y="1543154"/>
                  </a:cubicBezTo>
                  <a:close/>
                </a:path>
              </a:pathLst>
            </a:custGeom>
            <a:solidFill>
              <a:srgbClr val="735552">
                <a:alpha val="2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cup">
            <a:extLst>
              <a:ext uri="{FF2B5EF4-FFF2-40B4-BE49-F238E27FC236}">
                <a16:creationId xmlns:a16="http://schemas.microsoft.com/office/drawing/2014/main" id="{49CB7DCA-988D-9526-6FDE-FFAE11DCAEBB}"/>
              </a:ext>
            </a:extLst>
          </p:cNvPr>
          <p:cNvGrpSpPr/>
          <p:nvPr/>
        </p:nvGrpSpPr>
        <p:grpSpPr>
          <a:xfrm>
            <a:off x="6975110" y="2711520"/>
            <a:ext cx="3605645" cy="2689963"/>
            <a:chOff x="6933546" y="2711520"/>
            <a:chExt cx="3605645" cy="268996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72444FD-CA09-B87A-3402-33DD07741758}"/>
                </a:ext>
              </a:extLst>
            </p:cNvPr>
            <p:cNvSpPr/>
            <p:nvPr/>
          </p:nvSpPr>
          <p:spPr>
            <a:xfrm>
              <a:off x="6933546" y="3652902"/>
              <a:ext cx="919002" cy="1164309"/>
            </a:xfrm>
            <a:custGeom>
              <a:avLst/>
              <a:gdLst>
                <a:gd name="connsiteX0" fmla="*/ 0 w 919002"/>
                <a:gd name="connsiteY0" fmla="*/ 428293 h 1164309"/>
                <a:gd name="connsiteX1" fmla="*/ 526732 w 919002"/>
                <a:gd name="connsiteY1" fmla="*/ 994165 h 1164309"/>
                <a:gd name="connsiteX2" fmla="*/ 919002 w 919002"/>
                <a:gd name="connsiteY2" fmla="*/ 1164310 h 1164309"/>
                <a:gd name="connsiteX3" fmla="*/ 713298 w 919002"/>
                <a:gd name="connsiteY3" fmla="*/ 72076 h 1164309"/>
                <a:gd name="connsiteX4" fmla="*/ 437091 w 919002"/>
                <a:gd name="connsiteY4" fmla="*/ 462 h 1164309"/>
                <a:gd name="connsiteX5" fmla="*/ 269046 w 919002"/>
                <a:gd name="connsiteY5" fmla="*/ 47382 h 1164309"/>
                <a:gd name="connsiteX6" fmla="*/ 162613 w 919002"/>
                <a:gd name="connsiteY6" fmla="*/ 109118 h 1164309"/>
                <a:gd name="connsiteX7" fmla="*/ 0 w 919002"/>
                <a:gd name="connsiteY7" fmla="*/ 428293 h 1164309"/>
                <a:gd name="connsiteX8" fmla="*/ 304112 w 919002"/>
                <a:gd name="connsiteY8" fmla="*/ 366557 h 1164309"/>
                <a:gd name="connsiteX9" fmla="*/ 349673 w 919002"/>
                <a:gd name="connsiteY9" fmla="*/ 246295 h 1164309"/>
                <a:gd name="connsiteX10" fmla="*/ 385356 w 919002"/>
                <a:gd name="connsiteY10" fmla="*/ 242962 h 1164309"/>
                <a:gd name="connsiteX11" fmla="*/ 609582 w 919002"/>
                <a:gd name="connsiteY11" fmla="*/ 330503 h 1164309"/>
                <a:gd name="connsiteX12" fmla="*/ 733054 w 919002"/>
                <a:gd name="connsiteY12" fmla="*/ 776237 h 1164309"/>
                <a:gd name="connsiteX13" fmla="*/ 703297 w 919002"/>
                <a:gd name="connsiteY13" fmla="*/ 763890 h 1164309"/>
                <a:gd name="connsiteX14" fmla="*/ 304112 w 919002"/>
                <a:gd name="connsiteY14" fmla="*/ 367051 h 116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9002" h="1164309">
                  <a:moveTo>
                    <a:pt x="0" y="428293"/>
                  </a:moveTo>
                  <a:cubicBezTo>
                    <a:pt x="0" y="738331"/>
                    <a:pt x="297568" y="897487"/>
                    <a:pt x="526732" y="994165"/>
                  </a:cubicBezTo>
                  <a:cubicBezTo>
                    <a:pt x="698728" y="1066396"/>
                    <a:pt x="829609" y="1090720"/>
                    <a:pt x="919002" y="1164310"/>
                  </a:cubicBezTo>
                  <a:cubicBezTo>
                    <a:pt x="910853" y="1121465"/>
                    <a:pt x="713298" y="72076"/>
                    <a:pt x="713298" y="72076"/>
                  </a:cubicBezTo>
                  <a:cubicBezTo>
                    <a:pt x="630436" y="21169"/>
                    <a:pt x="534239" y="-3773"/>
                    <a:pt x="437091" y="462"/>
                  </a:cubicBezTo>
                  <a:cubicBezTo>
                    <a:pt x="378084" y="2154"/>
                    <a:pt x="320398" y="18267"/>
                    <a:pt x="269046" y="47382"/>
                  </a:cubicBezTo>
                  <a:lnTo>
                    <a:pt x="162613" y="109118"/>
                  </a:lnTo>
                  <a:cubicBezTo>
                    <a:pt x="75194" y="158630"/>
                    <a:pt x="0" y="255802"/>
                    <a:pt x="0" y="428293"/>
                  </a:cubicBezTo>
                  <a:close/>
                  <a:moveTo>
                    <a:pt x="304112" y="366557"/>
                  </a:moveTo>
                  <a:cubicBezTo>
                    <a:pt x="304803" y="322379"/>
                    <a:pt x="320929" y="279843"/>
                    <a:pt x="349673" y="246295"/>
                  </a:cubicBezTo>
                  <a:cubicBezTo>
                    <a:pt x="361440" y="244097"/>
                    <a:pt x="373379" y="242974"/>
                    <a:pt x="385356" y="242962"/>
                  </a:cubicBezTo>
                  <a:cubicBezTo>
                    <a:pt x="468823" y="240862"/>
                    <a:pt x="549623" y="272409"/>
                    <a:pt x="609582" y="330503"/>
                  </a:cubicBezTo>
                  <a:cubicBezTo>
                    <a:pt x="662032" y="475719"/>
                    <a:pt x="703309" y="624737"/>
                    <a:pt x="733054" y="776237"/>
                  </a:cubicBezTo>
                  <a:cubicBezTo>
                    <a:pt x="723299" y="772409"/>
                    <a:pt x="713545" y="768459"/>
                    <a:pt x="703297" y="763890"/>
                  </a:cubicBezTo>
                  <a:cubicBezTo>
                    <a:pt x="416471" y="644122"/>
                    <a:pt x="304112" y="521514"/>
                    <a:pt x="304112" y="367051"/>
                  </a:cubicBezTo>
                  <a:close/>
                </a:path>
              </a:pathLst>
            </a:custGeom>
            <a:solidFill>
              <a:srgbClr val="FAFAFA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7AA8556-743D-35A4-3A93-3B96E2C43F68}"/>
                </a:ext>
              </a:extLst>
            </p:cNvPr>
            <p:cNvSpPr/>
            <p:nvPr/>
          </p:nvSpPr>
          <p:spPr>
            <a:xfrm>
              <a:off x="6933546" y="3713555"/>
              <a:ext cx="919002" cy="1103657"/>
            </a:xfrm>
            <a:custGeom>
              <a:avLst/>
              <a:gdLst>
                <a:gd name="connsiteX0" fmla="*/ 0 w 919002"/>
                <a:gd name="connsiteY0" fmla="*/ 367640 h 1103657"/>
                <a:gd name="connsiteX1" fmla="*/ 526732 w 919002"/>
                <a:gd name="connsiteY1" fmla="*/ 933513 h 1103657"/>
                <a:gd name="connsiteX2" fmla="*/ 919002 w 919002"/>
                <a:gd name="connsiteY2" fmla="*/ 1103657 h 1103657"/>
                <a:gd name="connsiteX3" fmla="*/ 607359 w 919002"/>
                <a:gd name="connsiteY3" fmla="*/ 72665 h 1103657"/>
                <a:gd name="connsiteX4" fmla="*/ 331029 w 919002"/>
                <a:gd name="connsiteY4" fmla="*/ 434 h 1103657"/>
                <a:gd name="connsiteX5" fmla="*/ 0 w 919002"/>
                <a:gd name="connsiteY5" fmla="*/ 367640 h 1103657"/>
                <a:gd name="connsiteX6" fmla="*/ 197555 w 919002"/>
                <a:gd name="connsiteY6" fmla="*/ 367640 h 1103657"/>
                <a:gd name="connsiteX7" fmla="*/ 384739 w 919002"/>
                <a:gd name="connsiteY7" fmla="*/ 182432 h 1103657"/>
                <a:gd name="connsiteX8" fmla="*/ 384739 w 919002"/>
                <a:gd name="connsiteY8" fmla="*/ 182432 h 1103657"/>
                <a:gd name="connsiteX9" fmla="*/ 608964 w 919002"/>
                <a:gd name="connsiteY9" fmla="*/ 269974 h 1103657"/>
                <a:gd name="connsiteX10" fmla="*/ 746512 w 919002"/>
                <a:gd name="connsiteY10" fmla="*/ 821400 h 1103657"/>
                <a:gd name="connsiteX11" fmla="*/ 596864 w 919002"/>
                <a:gd name="connsiteY11" fmla="*/ 764850 h 1103657"/>
                <a:gd name="connsiteX12" fmla="*/ 198173 w 919002"/>
                <a:gd name="connsiteY12" fmla="*/ 367640 h 110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9002" h="1103657">
                  <a:moveTo>
                    <a:pt x="0" y="367640"/>
                  </a:moveTo>
                  <a:cubicBezTo>
                    <a:pt x="0" y="677678"/>
                    <a:pt x="297568" y="836834"/>
                    <a:pt x="526732" y="933513"/>
                  </a:cubicBezTo>
                  <a:cubicBezTo>
                    <a:pt x="698728" y="1005743"/>
                    <a:pt x="829609" y="1030067"/>
                    <a:pt x="919002" y="1103657"/>
                  </a:cubicBezTo>
                  <a:cubicBezTo>
                    <a:pt x="855661" y="770283"/>
                    <a:pt x="698605" y="286396"/>
                    <a:pt x="607359" y="72665"/>
                  </a:cubicBezTo>
                  <a:cubicBezTo>
                    <a:pt x="524546" y="21486"/>
                    <a:pt x="428287" y="-3677"/>
                    <a:pt x="331029" y="434"/>
                  </a:cubicBezTo>
                  <a:cubicBezTo>
                    <a:pt x="204717" y="3397"/>
                    <a:pt x="0" y="83037"/>
                    <a:pt x="0" y="367640"/>
                  </a:cubicBezTo>
                  <a:close/>
                  <a:moveTo>
                    <a:pt x="197555" y="367640"/>
                  </a:moveTo>
                  <a:cubicBezTo>
                    <a:pt x="198099" y="264812"/>
                    <a:pt x="281899" y="181889"/>
                    <a:pt x="384739" y="182432"/>
                  </a:cubicBezTo>
                  <a:cubicBezTo>
                    <a:pt x="384739" y="182432"/>
                    <a:pt x="384739" y="182432"/>
                    <a:pt x="384739" y="182432"/>
                  </a:cubicBezTo>
                  <a:cubicBezTo>
                    <a:pt x="468206" y="180333"/>
                    <a:pt x="549006" y="211880"/>
                    <a:pt x="608964" y="269974"/>
                  </a:cubicBezTo>
                  <a:cubicBezTo>
                    <a:pt x="664774" y="415300"/>
                    <a:pt x="742314" y="708917"/>
                    <a:pt x="746512" y="821400"/>
                  </a:cubicBezTo>
                  <a:cubicBezTo>
                    <a:pt x="698111" y="804237"/>
                    <a:pt x="650945" y="787569"/>
                    <a:pt x="596864" y="764850"/>
                  </a:cubicBezTo>
                  <a:cubicBezTo>
                    <a:pt x="310532" y="644588"/>
                    <a:pt x="198173" y="521980"/>
                    <a:pt x="198173" y="367640"/>
                  </a:cubicBezTo>
                  <a:close/>
                </a:path>
              </a:pathLst>
            </a:custGeom>
            <a:solidFill>
              <a:srgbClr val="E0E0E0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BA61DE2-F12A-8885-2EDD-87560F8216E2}"/>
                </a:ext>
              </a:extLst>
            </p:cNvPr>
            <p:cNvSpPr/>
            <p:nvPr/>
          </p:nvSpPr>
          <p:spPr>
            <a:xfrm>
              <a:off x="7394467" y="3726090"/>
              <a:ext cx="458081" cy="1091122"/>
            </a:xfrm>
            <a:custGeom>
              <a:avLst/>
              <a:gdLst>
                <a:gd name="connsiteX0" fmla="*/ 119397 w 458081"/>
                <a:gd name="connsiteY0" fmla="*/ 745277 h 1091122"/>
                <a:gd name="connsiteX1" fmla="*/ 252500 w 458081"/>
                <a:gd name="connsiteY1" fmla="*/ 990863 h 1091122"/>
                <a:gd name="connsiteX2" fmla="*/ 458081 w 458081"/>
                <a:gd name="connsiteY2" fmla="*/ 1091123 h 1091122"/>
                <a:gd name="connsiteX3" fmla="*/ 146438 w 458081"/>
                <a:gd name="connsiteY3" fmla="*/ 60131 h 1091122"/>
                <a:gd name="connsiteX4" fmla="*/ 0 w 458081"/>
                <a:gd name="connsiteY4" fmla="*/ 0 h 1091122"/>
                <a:gd name="connsiteX5" fmla="*/ 0 w 458081"/>
                <a:gd name="connsiteY5" fmla="*/ 158168 h 1091122"/>
                <a:gd name="connsiteX6" fmla="*/ 0 w 458081"/>
                <a:gd name="connsiteY6" fmla="*/ 178047 h 1091122"/>
                <a:gd name="connsiteX7" fmla="*/ 148166 w 458081"/>
                <a:gd name="connsiteY7" fmla="*/ 257809 h 1091122"/>
                <a:gd name="connsiteX8" fmla="*/ 285714 w 458081"/>
                <a:gd name="connsiteY8" fmla="*/ 809236 h 1091122"/>
                <a:gd name="connsiteX9" fmla="*/ 136066 w 458081"/>
                <a:gd name="connsiteY9" fmla="*/ 75268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081" h="1091122">
                  <a:moveTo>
                    <a:pt x="119397" y="745277"/>
                  </a:moveTo>
                  <a:cubicBezTo>
                    <a:pt x="156007" y="831115"/>
                    <a:pt x="200568" y="913335"/>
                    <a:pt x="252500" y="990863"/>
                  </a:cubicBezTo>
                  <a:cubicBezTo>
                    <a:pt x="335844" y="1020620"/>
                    <a:pt x="404495" y="1047043"/>
                    <a:pt x="458081" y="1091123"/>
                  </a:cubicBezTo>
                  <a:cubicBezTo>
                    <a:pt x="394740" y="757748"/>
                    <a:pt x="237684" y="273861"/>
                    <a:pt x="146438" y="60131"/>
                  </a:cubicBezTo>
                  <a:cubicBezTo>
                    <a:pt x="101198" y="32288"/>
                    <a:pt x="51747" y="11977"/>
                    <a:pt x="0" y="0"/>
                  </a:cubicBezTo>
                  <a:lnTo>
                    <a:pt x="0" y="158168"/>
                  </a:lnTo>
                  <a:cubicBezTo>
                    <a:pt x="0" y="164835"/>
                    <a:pt x="0" y="171379"/>
                    <a:pt x="0" y="178047"/>
                  </a:cubicBezTo>
                  <a:cubicBezTo>
                    <a:pt x="55748" y="190616"/>
                    <a:pt x="106976" y="218200"/>
                    <a:pt x="148166" y="257809"/>
                  </a:cubicBezTo>
                  <a:cubicBezTo>
                    <a:pt x="203976" y="403136"/>
                    <a:pt x="281516" y="696753"/>
                    <a:pt x="285714" y="809236"/>
                  </a:cubicBezTo>
                  <a:cubicBezTo>
                    <a:pt x="237313" y="792073"/>
                    <a:pt x="190147" y="775404"/>
                    <a:pt x="136066" y="75268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A810576-5978-6DE4-0728-59D11D629BFA}"/>
                </a:ext>
              </a:extLst>
            </p:cNvPr>
            <p:cNvSpPr/>
            <p:nvPr/>
          </p:nvSpPr>
          <p:spPr>
            <a:xfrm>
              <a:off x="7540905" y="2711551"/>
              <a:ext cx="2998271" cy="2689930"/>
            </a:xfrm>
            <a:custGeom>
              <a:avLst/>
              <a:gdLst>
                <a:gd name="connsiteX0" fmla="*/ 2998272 w 2998271"/>
                <a:gd name="connsiteY0" fmla="*/ 865508 h 2689930"/>
                <a:gd name="connsiteX1" fmla="*/ 2559205 w 2998271"/>
                <a:gd name="connsiteY1" fmla="*/ 253457 h 2689930"/>
                <a:gd name="connsiteX2" fmla="*/ 439067 w 2998271"/>
                <a:gd name="connsiteY2" fmla="*/ 253457 h 2689930"/>
                <a:gd name="connsiteX3" fmla="*/ 0 w 2998271"/>
                <a:gd name="connsiteY3" fmla="*/ 865508 h 2689930"/>
                <a:gd name="connsiteX4" fmla="*/ 0 w 2998271"/>
                <a:gd name="connsiteY4" fmla="*/ 865508 h 2689930"/>
                <a:gd name="connsiteX5" fmla="*/ 0 w 2998271"/>
                <a:gd name="connsiteY5" fmla="*/ 1190734 h 2689930"/>
                <a:gd name="connsiteX6" fmla="*/ 1499198 w 2998271"/>
                <a:gd name="connsiteY6" fmla="*/ 2689931 h 2689930"/>
                <a:gd name="connsiteX7" fmla="*/ 1499198 w 2998271"/>
                <a:gd name="connsiteY7" fmla="*/ 2689931 h 2689930"/>
                <a:gd name="connsiteX8" fmla="*/ 2998272 w 2998271"/>
                <a:gd name="connsiteY8" fmla="*/ 1190734 h 2689930"/>
                <a:gd name="connsiteX9" fmla="*/ 2998272 w 2998271"/>
                <a:gd name="connsiteY9" fmla="*/ 865508 h 268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8271" h="2689930">
                  <a:moveTo>
                    <a:pt x="2998272" y="865508"/>
                  </a:moveTo>
                  <a:cubicBezTo>
                    <a:pt x="2998272" y="643999"/>
                    <a:pt x="2851957" y="422490"/>
                    <a:pt x="2559205" y="253457"/>
                  </a:cubicBezTo>
                  <a:cubicBezTo>
                    <a:pt x="1973701" y="-84486"/>
                    <a:pt x="1024571" y="-84486"/>
                    <a:pt x="439067" y="253457"/>
                  </a:cubicBezTo>
                  <a:cubicBezTo>
                    <a:pt x="146438" y="422490"/>
                    <a:pt x="0" y="643999"/>
                    <a:pt x="0" y="865508"/>
                  </a:cubicBezTo>
                  <a:lnTo>
                    <a:pt x="0" y="865508"/>
                  </a:lnTo>
                  <a:lnTo>
                    <a:pt x="0" y="1190734"/>
                  </a:lnTo>
                  <a:cubicBezTo>
                    <a:pt x="0" y="2018712"/>
                    <a:pt x="671219" y="2689931"/>
                    <a:pt x="1499198" y="2689931"/>
                  </a:cubicBezTo>
                  <a:lnTo>
                    <a:pt x="1499198" y="2689931"/>
                  </a:lnTo>
                  <a:cubicBezTo>
                    <a:pt x="2327139" y="2689857"/>
                    <a:pt x="2998272" y="2018675"/>
                    <a:pt x="2998272" y="1190734"/>
                  </a:cubicBezTo>
                  <a:lnTo>
                    <a:pt x="2998272" y="865508"/>
                  </a:lnTo>
                  <a:close/>
                </a:path>
              </a:pathLst>
            </a:custGeom>
            <a:solidFill>
              <a:srgbClr val="FAFAFA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AB86DC8-355E-361A-B1E2-00EF4F2133D2}"/>
                </a:ext>
              </a:extLst>
            </p:cNvPr>
            <p:cNvSpPr/>
            <p:nvPr/>
          </p:nvSpPr>
          <p:spPr>
            <a:xfrm>
              <a:off x="7540040" y="2711520"/>
              <a:ext cx="2999135" cy="2689961"/>
            </a:xfrm>
            <a:custGeom>
              <a:avLst/>
              <a:gdLst>
                <a:gd name="connsiteX0" fmla="*/ 1500062 w 2999135"/>
                <a:gd name="connsiteY0" fmla="*/ 13088 h 2689961"/>
                <a:gd name="connsiteX1" fmla="*/ 2553525 w 2999135"/>
                <a:gd name="connsiteY1" fmla="*/ 264848 h 2689961"/>
                <a:gd name="connsiteX2" fmla="*/ 2985677 w 2999135"/>
                <a:gd name="connsiteY2" fmla="*/ 865539 h 2689961"/>
                <a:gd name="connsiteX3" fmla="*/ 2985677 w 2999135"/>
                <a:gd name="connsiteY3" fmla="*/ 1190764 h 2689961"/>
                <a:gd name="connsiteX4" fmla="*/ 1499568 w 2999135"/>
                <a:gd name="connsiteY4" fmla="*/ 2676874 h 2689961"/>
                <a:gd name="connsiteX5" fmla="*/ 13458 w 2999135"/>
                <a:gd name="connsiteY5" fmla="*/ 1190764 h 2689961"/>
                <a:gd name="connsiteX6" fmla="*/ 13458 w 2999135"/>
                <a:gd name="connsiteY6" fmla="*/ 865539 h 2689961"/>
                <a:gd name="connsiteX7" fmla="*/ 445611 w 2999135"/>
                <a:gd name="connsiteY7" fmla="*/ 264848 h 2689961"/>
                <a:gd name="connsiteX8" fmla="*/ 1499198 w 2999135"/>
                <a:gd name="connsiteY8" fmla="*/ 13088 h 2689961"/>
                <a:gd name="connsiteX9" fmla="*/ 1499198 w 2999135"/>
                <a:gd name="connsiteY9" fmla="*/ 0 h 2689961"/>
                <a:gd name="connsiteX10" fmla="*/ 439067 w 2999135"/>
                <a:gd name="connsiteY10" fmla="*/ 253488 h 2689961"/>
                <a:gd name="connsiteX11" fmla="*/ 0 w 2999135"/>
                <a:gd name="connsiteY11" fmla="*/ 865539 h 2689961"/>
                <a:gd name="connsiteX12" fmla="*/ 0 w 2999135"/>
                <a:gd name="connsiteY12" fmla="*/ 1190764 h 2689961"/>
                <a:gd name="connsiteX13" fmla="*/ 1499198 w 2999135"/>
                <a:gd name="connsiteY13" fmla="*/ 2689962 h 2689961"/>
                <a:gd name="connsiteX14" fmla="*/ 1500062 w 2999135"/>
                <a:gd name="connsiteY14" fmla="*/ 2689962 h 2689961"/>
                <a:gd name="connsiteX15" fmla="*/ 1500062 w 2999135"/>
                <a:gd name="connsiteY15" fmla="*/ 2689962 h 2689961"/>
                <a:gd name="connsiteX16" fmla="*/ 2999136 w 2999135"/>
                <a:gd name="connsiteY16" fmla="*/ 1190764 h 2689961"/>
                <a:gd name="connsiteX17" fmla="*/ 2999136 w 2999135"/>
                <a:gd name="connsiteY17" fmla="*/ 865539 h 2689961"/>
                <a:gd name="connsiteX18" fmla="*/ 2560069 w 2999135"/>
                <a:gd name="connsiteY18" fmla="*/ 253488 h 2689961"/>
                <a:gd name="connsiteX19" fmla="*/ 1500062 w 2999135"/>
                <a:gd name="connsiteY19" fmla="*/ 0 h 268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99135" h="2689961">
                  <a:moveTo>
                    <a:pt x="1500062" y="13088"/>
                  </a:moveTo>
                  <a:cubicBezTo>
                    <a:pt x="1898259" y="13088"/>
                    <a:pt x="2272379" y="102482"/>
                    <a:pt x="2553525" y="264848"/>
                  </a:cubicBezTo>
                  <a:cubicBezTo>
                    <a:pt x="2832449" y="425361"/>
                    <a:pt x="2985677" y="639215"/>
                    <a:pt x="2985677" y="865539"/>
                  </a:cubicBezTo>
                  <a:lnTo>
                    <a:pt x="2985677" y="1190764"/>
                  </a:lnTo>
                  <a:cubicBezTo>
                    <a:pt x="2985677" y="2011520"/>
                    <a:pt x="2320324" y="2676874"/>
                    <a:pt x="1499568" y="2676874"/>
                  </a:cubicBezTo>
                  <a:cubicBezTo>
                    <a:pt x="678812" y="2676874"/>
                    <a:pt x="13458" y="2011520"/>
                    <a:pt x="13458" y="1190764"/>
                  </a:cubicBezTo>
                  <a:lnTo>
                    <a:pt x="13458" y="865539"/>
                  </a:lnTo>
                  <a:cubicBezTo>
                    <a:pt x="13458" y="639215"/>
                    <a:pt x="167058" y="425855"/>
                    <a:pt x="445611" y="264848"/>
                  </a:cubicBezTo>
                  <a:cubicBezTo>
                    <a:pt x="726880" y="102482"/>
                    <a:pt x="1101000" y="13088"/>
                    <a:pt x="1499198" y="13088"/>
                  </a:cubicBezTo>
                  <a:moveTo>
                    <a:pt x="1499198" y="0"/>
                  </a:moveTo>
                  <a:cubicBezTo>
                    <a:pt x="1115446" y="0"/>
                    <a:pt x="731819" y="84455"/>
                    <a:pt x="439067" y="253488"/>
                  </a:cubicBezTo>
                  <a:cubicBezTo>
                    <a:pt x="146314" y="422521"/>
                    <a:pt x="0" y="644030"/>
                    <a:pt x="0" y="865539"/>
                  </a:cubicBezTo>
                  <a:lnTo>
                    <a:pt x="0" y="1190764"/>
                  </a:lnTo>
                  <a:cubicBezTo>
                    <a:pt x="0" y="2018743"/>
                    <a:pt x="671219" y="2689962"/>
                    <a:pt x="1499198" y="2689962"/>
                  </a:cubicBezTo>
                  <a:cubicBezTo>
                    <a:pt x="1499482" y="2689962"/>
                    <a:pt x="1499778" y="2689962"/>
                    <a:pt x="1500062" y="2689962"/>
                  </a:cubicBezTo>
                  <a:lnTo>
                    <a:pt x="1500062" y="2689962"/>
                  </a:lnTo>
                  <a:cubicBezTo>
                    <a:pt x="2328004" y="2689888"/>
                    <a:pt x="2999136" y="2018706"/>
                    <a:pt x="2999136" y="1190764"/>
                  </a:cubicBezTo>
                  <a:lnTo>
                    <a:pt x="2999136" y="865539"/>
                  </a:lnTo>
                  <a:cubicBezTo>
                    <a:pt x="2999136" y="644030"/>
                    <a:pt x="2852822" y="422521"/>
                    <a:pt x="2560069" y="253488"/>
                  </a:cubicBezTo>
                  <a:cubicBezTo>
                    <a:pt x="2267317" y="84455"/>
                    <a:pt x="1883689" y="0"/>
                    <a:pt x="1500062" y="0"/>
                  </a:cubicBezTo>
                  <a:close/>
                </a:path>
              </a:pathLst>
            </a:custGeom>
            <a:solidFill>
              <a:srgbClr val="E0E0E0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D999DE9-2CDD-AECC-3757-67C383C68322}"/>
                </a:ext>
              </a:extLst>
            </p:cNvPr>
            <p:cNvSpPr/>
            <p:nvPr/>
          </p:nvSpPr>
          <p:spPr>
            <a:xfrm>
              <a:off x="7540905" y="3049710"/>
              <a:ext cx="2461415" cy="2351773"/>
            </a:xfrm>
            <a:custGeom>
              <a:avLst/>
              <a:gdLst>
                <a:gd name="connsiteX0" fmla="*/ 1031239 w 2461415"/>
                <a:gd name="connsiteY0" fmla="*/ 2121620 h 2351773"/>
                <a:gd name="connsiteX1" fmla="*/ 638104 w 2461415"/>
                <a:gd name="connsiteY1" fmla="*/ 1379924 h 2351773"/>
                <a:gd name="connsiteX2" fmla="*/ 1739227 w 2461415"/>
                <a:gd name="connsiteY2" fmla="*/ 1381652 h 2351773"/>
                <a:gd name="connsiteX3" fmla="*/ 1743796 w 2461415"/>
                <a:gd name="connsiteY3" fmla="*/ 0 h 2351773"/>
                <a:gd name="connsiteX4" fmla="*/ 244598 w 2461415"/>
                <a:gd name="connsiteY4" fmla="*/ 53216 h 2351773"/>
                <a:gd name="connsiteX5" fmla="*/ 0 w 2461415"/>
                <a:gd name="connsiteY5" fmla="*/ 527349 h 2351773"/>
                <a:gd name="connsiteX6" fmla="*/ 0 w 2461415"/>
                <a:gd name="connsiteY6" fmla="*/ 852575 h 2351773"/>
                <a:gd name="connsiteX7" fmla="*/ 1499198 w 2461415"/>
                <a:gd name="connsiteY7" fmla="*/ 2351772 h 2351773"/>
                <a:gd name="connsiteX8" fmla="*/ 1499198 w 2461415"/>
                <a:gd name="connsiteY8" fmla="*/ 2351772 h 2351773"/>
                <a:gd name="connsiteX9" fmla="*/ 2461415 w 2461415"/>
                <a:gd name="connsiteY9" fmla="*/ 2002099 h 2351773"/>
                <a:gd name="connsiteX10" fmla="*/ 1031239 w 2461415"/>
                <a:gd name="connsiteY10" fmla="*/ 2121620 h 235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1415" h="2351773">
                  <a:moveTo>
                    <a:pt x="1031239" y="2121620"/>
                  </a:moveTo>
                  <a:cubicBezTo>
                    <a:pt x="405235" y="1854056"/>
                    <a:pt x="429806" y="1356094"/>
                    <a:pt x="638104" y="1379924"/>
                  </a:cubicBezTo>
                  <a:cubicBezTo>
                    <a:pt x="846401" y="1403754"/>
                    <a:pt x="1230769" y="1477466"/>
                    <a:pt x="1739227" y="1381652"/>
                  </a:cubicBezTo>
                  <a:lnTo>
                    <a:pt x="1743796" y="0"/>
                  </a:lnTo>
                  <a:lnTo>
                    <a:pt x="244598" y="53216"/>
                  </a:lnTo>
                  <a:cubicBezTo>
                    <a:pt x="81615" y="196691"/>
                    <a:pt x="0" y="361897"/>
                    <a:pt x="0" y="527349"/>
                  </a:cubicBezTo>
                  <a:lnTo>
                    <a:pt x="0" y="852575"/>
                  </a:lnTo>
                  <a:cubicBezTo>
                    <a:pt x="0" y="1680553"/>
                    <a:pt x="671219" y="2351772"/>
                    <a:pt x="1499198" y="2351772"/>
                  </a:cubicBezTo>
                  <a:lnTo>
                    <a:pt x="1499198" y="2351772"/>
                  </a:lnTo>
                  <a:cubicBezTo>
                    <a:pt x="1851118" y="2352241"/>
                    <a:pt x="2191901" y="2228399"/>
                    <a:pt x="2461415" y="2002099"/>
                  </a:cubicBezTo>
                  <a:cubicBezTo>
                    <a:pt x="2222003" y="2176812"/>
                    <a:pt x="1657365" y="2389184"/>
                    <a:pt x="1031239" y="2121620"/>
                  </a:cubicBezTo>
                  <a:close/>
                </a:path>
              </a:pathLst>
            </a:custGeom>
            <a:solidFill>
              <a:srgbClr val="E0E0E0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8258E63-7A07-16BA-AC42-C192CA7E12A5}"/>
                </a:ext>
              </a:extLst>
            </p:cNvPr>
            <p:cNvSpPr/>
            <p:nvPr/>
          </p:nvSpPr>
          <p:spPr>
            <a:xfrm>
              <a:off x="7540889" y="2711551"/>
              <a:ext cx="2998302" cy="1731062"/>
            </a:xfrm>
            <a:custGeom>
              <a:avLst/>
              <a:gdLst>
                <a:gd name="connsiteX0" fmla="*/ 2559220 w 2998302"/>
                <a:gd name="connsiteY0" fmla="*/ 253457 h 1731062"/>
                <a:gd name="connsiteX1" fmla="*/ 439082 w 2998302"/>
                <a:gd name="connsiteY1" fmla="*/ 253457 h 1731062"/>
                <a:gd name="connsiteX2" fmla="*/ 439082 w 2998302"/>
                <a:gd name="connsiteY2" fmla="*/ 1477559 h 1731062"/>
                <a:gd name="connsiteX3" fmla="*/ 2559220 w 2998302"/>
                <a:gd name="connsiteY3" fmla="*/ 1477559 h 1731062"/>
                <a:gd name="connsiteX4" fmla="*/ 2559220 w 2998302"/>
                <a:gd name="connsiteY4" fmla="*/ 253457 h 1731062"/>
                <a:gd name="connsiteX5" fmla="*/ 2513536 w 2998302"/>
                <a:gd name="connsiteY5" fmla="*/ 1398660 h 1731062"/>
                <a:gd name="connsiteX6" fmla="*/ 1499213 w 2998302"/>
                <a:gd name="connsiteY6" fmla="*/ 1639925 h 1731062"/>
                <a:gd name="connsiteX7" fmla="*/ 484767 w 2998302"/>
                <a:gd name="connsiteY7" fmla="*/ 1398660 h 1731062"/>
                <a:gd name="connsiteX8" fmla="*/ 91385 w 2998302"/>
                <a:gd name="connsiteY8" fmla="*/ 865755 h 1731062"/>
                <a:gd name="connsiteX9" fmla="*/ 484767 w 2998302"/>
                <a:gd name="connsiteY9" fmla="*/ 332726 h 1731062"/>
                <a:gd name="connsiteX10" fmla="*/ 1499213 w 2998302"/>
                <a:gd name="connsiteY10" fmla="*/ 91462 h 1731062"/>
                <a:gd name="connsiteX11" fmla="*/ 2513536 w 2998302"/>
                <a:gd name="connsiteY11" fmla="*/ 332726 h 1731062"/>
                <a:gd name="connsiteX12" fmla="*/ 2907041 w 2998302"/>
                <a:gd name="connsiteY12" fmla="*/ 865755 h 1731062"/>
                <a:gd name="connsiteX13" fmla="*/ 2513536 w 2998302"/>
                <a:gd name="connsiteY13" fmla="*/ 1398660 h 173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98302" h="1731062">
                  <a:moveTo>
                    <a:pt x="2559220" y="253457"/>
                  </a:moveTo>
                  <a:cubicBezTo>
                    <a:pt x="1973716" y="-84486"/>
                    <a:pt x="1024586" y="-84486"/>
                    <a:pt x="439082" y="253457"/>
                  </a:cubicBezTo>
                  <a:cubicBezTo>
                    <a:pt x="-146422" y="591400"/>
                    <a:pt x="-146299" y="1139493"/>
                    <a:pt x="439082" y="1477559"/>
                  </a:cubicBezTo>
                  <a:cubicBezTo>
                    <a:pt x="1024463" y="1815625"/>
                    <a:pt x="1973840" y="1815502"/>
                    <a:pt x="2559220" y="1477559"/>
                  </a:cubicBezTo>
                  <a:cubicBezTo>
                    <a:pt x="3144601" y="1139616"/>
                    <a:pt x="3144725" y="591524"/>
                    <a:pt x="2559220" y="253457"/>
                  </a:cubicBezTo>
                  <a:close/>
                  <a:moveTo>
                    <a:pt x="2513536" y="1398660"/>
                  </a:moveTo>
                  <a:cubicBezTo>
                    <a:pt x="2244120" y="1554235"/>
                    <a:pt x="1883829" y="1639925"/>
                    <a:pt x="1499213" y="1639925"/>
                  </a:cubicBezTo>
                  <a:cubicBezTo>
                    <a:pt x="1114598" y="1639925"/>
                    <a:pt x="754306" y="1553988"/>
                    <a:pt x="484767" y="1398660"/>
                  </a:cubicBezTo>
                  <a:cubicBezTo>
                    <a:pt x="231032" y="1252223"/>
                    <a:pt x="91385" y="1062940"/>
                    <a:pt x="91385" y="865755"/>
                  </a:cubicBezTo>
                  <a:cubicBezTo>
                    <a:pt x="91385" y="668570"/>
                    <a:pt x="231032" y="479287"/>
                    <a:pt x="484767" y="332726"/>
                  </a:cubicBezTo>
                  <a:cubicBezTo>
                    <a:pt x="754306" y="177152"/>
                    <a:pt x="1114474" y="91462"/>
                    <a:pt x="1499213" y="91462"/>
                  </a:cubicBezTo>
                  <a:cubicBezTo>
                    <a:pt x="1883952" y="91462"/>
                    <a:pt x="2244120" y="177152"/>
                    <a:pt x="2513536" y="332726"/>
                  </a:cubicBezTo>
                  <a:cubicBezTo>
                    <a:pt x="2767271" y="479287"/>
                    <a:pt x="2907041" y="668570"/>
                    <a:pt x="2907041" y="865755"/>
                  </a:cubicBezTo>
                  <a:cubicBezTo>
                    <a:pt x="2907041" y="1062940"/>
                    <a:pt x="2767271" y="1251976"/>
                    <a:pt x="2513536" y="1398660"/>
                  </a:cubicBezTo>
                  <a:close/>
                </a:path>
              </a:pathLst>
            </a:custGeom>
            <a:solidFill>
              <a:srgbClr val="FFFFFF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4EC578E-5829-9D95-41B7-832F82DEAD7A}"/>
                </a:ext>
              </a:extLst>
            </p:cNvPr>
            <p:cNvSpPr/>
            <p:nvPr/>
          </p:nvSpPr>
          <p:spPr>
            <a:xfrm>
              <a:off x="7632150" y="2802766"/>
              <a:ext cx="2815779" cy="939128"/>
            </a:xfrm>
            <a:custGeom>
              <a:avLst/>
              <a:gdLst>
                <a:gd name="connsiteX0" fmla="*/ 2422275 w 2815779"/>
                <a:gd name="connsiteY0" fmla="*/ 241388 h 939128"/>
                <a:gd name="connsiteX1" fmla="*/ 1407952 w 2815779"/>
                <a:gd name="connsiteY1" fmla="*/ 0 h 939128"/>
                <a:gd name="connsiteX2" fmla="*/ 393506 w 2815779"/>
                <a:gd name="connsiteY2" fmla="*/ 241388 h 939128"/>
                <a:gd name="connsiteX3" fmla="*/ 0 w 2815779"/>
                <a:gd name="connsiteY3" fmla="*/ 774293 h 939128"/>
                <a:gd name="connsiteX4" fmla="*/ 33214 w 2815779"/>
                <a:gd name="connsiteY4" fmla="*/ 939128 h 939128"/>
                <a:gd name="connsiteX5" fmla="*/ 393506 w 2815779"/>
                <a:gd name="connsiteY5" fmla="*/ 571058 h 939128"/>
                <a:gd name="connsiteX6" fmla="*/ 1407952 w 2815779"/>
                <a:gd name="connsiteY6" fmla="*/ 329794 h 939128"/>
                <a:gd name="connsiteX7" fmla="*/ 2422275 w 2815779"/>
                <a:gd name="connsiteY7" fmla="*/ 571058 h 939128"/>
                <a:gd name="connsiteX8" fmla="*/ 2782690 w 2815779"/>
                <a:gd name="connsiteY8" fmla="*/ 939128 h 939128"/>
                <a:gd name="connsiteX9" fmla="*/ 2815780 w 2815779"/>
                <a:gd name="connsiteY9" fmla="*/ 774293 h 939128"/>
                <a:gd name="connsiteX10" fmla="*/ 2422275 w 2815779"/>
                <a:gd name="connsiteY10" fmla="*/ 241388 h 93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5779" h="939128">
                  <a:moveTo>
                    <a:pt x="2422275" y="241388"/>
                  </a:moveTo>
                  <a:cubicBezTo>
                    <a:pt x="2152859" y="85690"/>
                    <a:pt x="1792567" y="0"/>
                    <a:pt x="1407952" y="0"/>
                  </a:cubicBezTo>
                  <a:cubicBezTo>
                    <a:pt x="1023336" y="0"/>
                    <a:pt x="662921" y="85690"/>
                    <a:pt x="393506" y="241388"/>
                  </a:cubicBezTo>
                  <a:cubicBezTo>
                    <a:pt x="139523" y="387826"/>
                    <a:pt x="0" y="576985"/>
                    <a:pt x="0" y="774293"/>
                  </a:cubicBezTo>
                  <a:cubicBezTo>
                    <a:pt x="198" y="830880"/>
                    <a:pt x="11483" y="886875"/>
                    <a:pt x="33214" y="939128"/>
                  </a:cubicBezTo>
                  <a:cubicBezTo>
                    <a:pt x="88283" y="803309"/>
                    <a:pt x="211631" y="676009"/>
                    <a:pt x="393506" y="571058"/>
                  </a:cubicBezTo>
                  <a:cubicBezTo>
                    <a:pt x="662921" y="415483"/>
                    <a:pt x="1023213" y="329794"/>
                    <a:pt x="1407952" y="329794"/>
                  </a:cubicBezTo>
                  <a:cubicBezTo>
                    <a:pt x="1792691" y="329794"/>
                    <a:pt x="2152859" y="415483"/>
                    <a:pt x="2422275" y="571058"/>
                  </a:cubicBezTo>
                  <a:cubicBezTo>
                    <a:pt x="2604149" y="676009"/>
                    <a:pt x="2727374" y="802939"/>
                    <a:pt x="2782690" y="939128"/>
                  </a:cubicBezTo>
                  <a:cubicBezTo>
                    <a:pt x="2804384" y="886875"/>
                    <a:pt x="2815620" y="830868"/>
                    <a:pt x="2815780" y="774293"/>
                  </a:cubicBezTo>
                  <a:cubicBezTo>
                    <a:pt x="2815780" y="577108"/>
                    <a:pt x="2676010" y="387826"/>
                    <a:pt x="2422275" y="241388"/>
                  </a:cubicBezTo>
                  <a:close/>
                </a:path>
              </a:pathLst>
            </a:custGeom>
            <a:solidFill>
              <a:srgbClr val="EBEBEB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790B9DC-BCE9-9DF2-2352-F4AAAAEF3731}"/>
                </a:ext>
              </a:extLst>
            </p:cNvPr>
            <p:cNvSpPr/>
            <p:nvPr/>
          </p:nvSpPr>
          <p:spPr>
            <a:xfrm>
              <a:off x="7632150" y="2802766"/>
              <a:ext cx="1627855" cy="939128"/>
            </a:xfrm>
            <a:custGeom>
              <a:avLst/>
              <a:gdLst>
                <a:gd name="connsiteX0" fmla="*/ 1407952 w 1627855"/>
                <a:gd name="connsiteY0" fmla="*/ 0 h 939128"/>
                <a:gd name="connsiteX1" fmla="*/ 393506 w 1627855"/>
                <a:gd name="connsiteY1" fmla="*/ 241388 h 939128"/>
                <a:gd name="connsiteX2" fmla="*/ 0 w 1627855"/>
                <a:gd name="connsiteY2" fmla="*/ 774293 h 939128"/>
                <a:gd name="connsiteX3" fmla="*/ 33214 w 1627855"/>
                <a:gd name="connsiteY3" fmla="*/ 939128 h 939128"/>
                <a:gd name="connsiteX4" fmla="*/ 393506 w 1627855"/>
                <a:gd name="connsiteY4" fmla="*/ 571058 h 939128"/>
                <a:gd name="connsiteX5" fmla="*/ 1407952 w 1627855"/>
                <a:gd name="connsiteY5" fmla="*/ 329794 h 939128"/>
                <a:gd name="connsiteX6" fmla="*/ 1479689 w 1627855"/>
                <a:gd name="connsiteY6" fmla="*/ 330782 h 939128"/>
                <a:gd name="connsiteX7" fmla="*/ 1257439 w 1627855"/>
                <a:gd name="connsiteY7" fmla="*/ 156562 h 939128"/>
                <a:gd name="connsiteX8" fmla="*/ 1627856 w 1627855"/>
                <a:gd name="connsiteY8" fmla="*/ 9631 h 939128"/>
                <a:gd name="connsiteX9" fmla="*/ 1407952 w 1627855"/>
                <a:gd name="connsiteY9" fmla="*/ 0 h 93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7855" h="939128">
                  <a:moveTo>
                    <a:pt x="1407952" y="0"/>
                  </a:moveTo>
                  <a:cubicBezTo>
                    <a:pt x="1023213" y="0"/>
                    <a:pt x="662921" y="85690"/>
                    <a:pt x="393506" y="241388"/>
                  </a:cubicBezTo>
                  <a:cubicBezTo>
                    <a:pt x="139523" y="387826"/>
                    <a:pt x="0" y="576985"/>
                    <a:pt x="0" y="774293"/>
                  </a:cubicBezTo>
                  <a:cubicBezTo>
                    <a:pt x="198" y="830880"/>
                    <a:pt x="11483" y="886875"/>
                    <a:pt x="33214" y="939128"/>
                  </a:cubicBezTo>
                  <a:cubicBezTo>
                    <a:pt x="88283" y="803309"/>
                    <a:pt x="211631" y="676009"/>
                    <a:pt x="393506" y="571058"/>
                  </a:cubicBezTo>
                  <a:cubicBezTo>
                    <a:pt x="662921" y="415483"/>
                    <a:pt x="1023213" y="329794"/>
                    <a:pt x="1407952" y="329794"/>
                  </a:cubicBezTo>
                  <a:cubicBezTo>
                    <a:pt x="1431906" y="329794"/>
                    <a:pt x="1455859" y="329794"/>
                    <a:pt x="1479689" y="330782"/>
                  </a:cubicBezTo>
                  <a:cubicBezTo>
                    <a:pt x="1387209" y="329794"/>
                    <a:pt x="1192123" y="283121"/>
                    <a:pt x="1257439" y="156562"/>
                  </a:cubicBezTo>
                  <a:cubicBezTo>
                    <a:pt x="1326090" y="24201"/>
                    <a:pt x="1499692" y="1235"/>
                    <a:pt x="1627856" y="9631"/>
                  </a:cubicBezTo>
                  <a:cubicBezTo>
                    <a:pt x="1555748" y="3334"/>
                    <a:pt x="1482282" y="0"/>
                    <a:pt x="1407952" y="0"/>
                  </a:cubicBezTo>
                  <a:close/>
                </a:path>
              </a:pathLst>
            </a:custGeom>
            <a:solidFill>
              <a:srgbClr val="E0E0E0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C38E08-03B3-F5E7-367E-B464277246AB}"/>
                </a:ext>
              </a:extLst>
            </p:cNvPr>
            <p:cNvSpPr/>
            <p:nvPr/>
          </p:nvSpPr>
          <p:spPr>
            <a:xfrm>
              <a:off x="7632150" y="2802766"/>
              <a:ext cx="1627855" cy="939128"/>
            </a:xfrm>
            <a:custGeom>
              <a:avLst/>
              <a:gdLst>
                <a:gd name="connsiteX0" fmla="*/ 1407952 w 1627855"/>
                <a:gd name="connsiteY0" fmla="*/ 0 h 939128"/>
                <a:gd name="connsiteX1" fmla="*/ 393506 w 1627855"/>
                <a:gd name="connsiteY1" fmla="*/ 241388 h 939128"/>
                <a:gd name="connsiteX2" fmla="*/ 0 w 1627855"/>
                <a:gd name="connsiteY2" fmla="*/ 774293 h 939128"/>
                <a:gd name="connsiteX3" fmla="*/ 33214 w 1627855"/>
                <a:gd name="connsiteY3" fmla="*/ 939128 h 939128"/>
                <a:gd name="connsiteX4" fmla="*/ 393506 w 1627855"/>
                <a:gd name="connsiteY4" fmla="*/ 571058 h 939128"/>
                <a:gd name="connsiteX5" fmla="*/ 1407952 w 1627855"/>
                <a:gd name="connsiteY5" fmla="*/ 329794 h 939128"/>
                <a:gd name="connsiteX6" fmla="*/ 1479689 w 1627855"/>
                <a:gd name="connsiteY6" fmla="*/ 330782 h 939128"/>
                <a:gd name="connsiteX7" fmla="*/ 1257439 w 1627855"/>
                <a:gd name="connsiteY7" fmla="*/ 156562 h 939128"/>
                <a:gd name="connsiteX8" fmla="*/ 1627856 w 1627855"/>
                <a:gd name="connsiteY8" fmla="*/ 9631 h 939128"/>
                <a:gd name="connsiteX9" fmla="*/ 1407952 w 1627855"/>
                <a:gd name="connsiteY9" fmla="*/ 0 h 93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7855" h="939128">
                  <a:moveTo>
                    <a:pt x="1407952" y="0"/>
                  </a:moveTo>
                  <a:cubicBezTo>
                    <a:pt x="1023213" y="0"/>
                    <a:pt x="662921" y="85690"/>
                    <a:pt x="393506" y="241388"/>
                  </a:cubicBezTo>
                  <a:cubicBezTo>
                    <a:pt x="139523" y="387826"/>
                    <a:pt x="0" y="576985"/>
                    <a:pt x="0" y="774293"/>
                  </a:cubicBezTo>
                  <a:cubicBezTo>
                    <a:pt x="198" y="830880"/>
                    <a:pt x="11483" y="886875"/>
                    <a:pt x="33214" y="939128"/>
                  </a:cubicBezTo>
                  <a:cubicBezTo>
                    <a:pt x="88283" y="803309"/>
                    <a:pt x="211631" y="676009"/>
                    <a:pt x="393506" y="571058"/>
                  </a:cubicBezTo>
                  <a:cubicBezTo>
                    <a:pt x="662921" y="415483"/>
                    <a:pt x="1023213" y="329794"/>
                    <a:pt x="1407952" y="329794"/>
                  </a:cubicBezTo>
                  <a:cubicBezTo>
                    <a:pt x="1431906" y="329794"/>
                    <a:pt x="1455859" y="329794"/>
                    <a:pt x="1479689" y="330782"/>
                  </a:cubicBezTo>
                  <a:cubicBezTo>
                    <a:pt x="1387209" y="329794"/>
                    <a:pt x="1192123" y="283121"/>
                    <a:pt x="1257439" y="156562"/>
                  </a:cubicBezTo>
                  <a:cubicBezTo>
                    <a:pt x="1326090" y="24201"/>
                    <a:pt x="1499692" y="1235"/>
                    <a:pt x="1627856" y="9631"/>
                  </a:cubicBezTo>
                  <a:cubicBezTo>
                    <a:pt x="1555748" y="3334"/>
                    <a:pt x="1482282" y="0"/>
                    <a:pt x="1407952" y="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89238DC-D60E-C78E-ABF5-475D99FE4122}"/>
                </a:ext>
              </a:extLst>
            </p:cNvPr>
            <p:cNvSpPr/>
            <p:nvPr/>
          </p:nvSpPr>
          <p:spPr>
            <a:xfrm>
              <a:off x="9974785" y="3096999"/>
              <a:ext cx="473144" cy="645017"/>
            </a:xfrm>
            <a:custGeom>
              <a:avLst/>
              <a:gdLst>
                <a:gd name="connsiteX0" fmla="*/ 473145 w 473144"/>
                <a:gd name="connsiteY0" fmla="*/ 480059 h 645017"/>
                <a:gd name="connsiteX1" fmla="*/ 163600 w 473144"/>
                <a:gd name="connsiteY1" fmla="*/ 0 h 645017"/>
                <a:gd name="connsiteX2" fmla="*/ 1482 w 473144"/>
                <a:gd name="connsiteY2" fmla="*/ 234597 h 645017"/>
                <a:gd name="connsiteX3" fmla="*/ 0 w 473144"/>
                <a:gd name="connsiteY3" fmla="*/ 234597 h 645017"/>
                <a:gd name="connsiteX4" fmla="*/ 79640 w 473144"/>
                <a:gd name="connsiteY4" fmla="*/ 276948 h 645017"/>
                <a:gd name="connsiteX5" fmla="*/ 440055 w 473144"/>
                <a:gd name="connsiteY5" fmla="*/ 645018 h 645017"/>
                <a:gd name="connsiteX6" fmla="*/ 473145 w 473144"/>
                <a:gd name="connsiteY6" fmla="*/ 480059 h 64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144" h="645017">
                  <a:moveTo>
                    <a:pt x="473145" y="480059"/>
                  </a:moveTo>
                  <a:cubicBezTo>
                    <a:pt x="473145" y="305840"/>
                    <a:pt x="363996" y="137795"/>
                    <a:pt x="163600" y="0"/>
                  </a:cubicBezTo>
                  <a:cubicBezTo>
                    <a:pt x="257686" y="109026"/>
                    <a:pt x="204717" y="304112"/>
                    <a:pt x="1482" y="234597"/>
                  </a:cubicBezTo>
                  <a:lnTo>
                    <a:pt x="0" y="234597"/>
                  </a:lnTo>
                  <a:cubicBezTo>
                    <a:pt x="27288" y="248055"/>
                    <a:pt x="53957" y="262008"/>
                    <a:pt x="79640" y="276948"/>
                  </a:cubicBezTo>
                  <a:cubicBezTo>
                    <a:pt x="261514" y="381899"/>
                    <a:pt x="384739" y="508828"/>
                    <a:pt x="440055" y="645018"/>
                  </a:cubicBezTo>
                  <a:cubicBezTo>
                    <a:pt x="461761" y="592728"/>
                    <a:pt x="472997" y="536684"/>
                    <a:pt x="473145" y="480059"/>
                  </a:cubicBezTo>
                  <a:close/>
                </a:path>
              </a:pathLst>
            </a:custGeom>
            <a:solidFill>
              <a:srgbClr val="E0E0E0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62B8C3-BC17-57EE-BC5E-71EEE518AFBA}"/>
                </a:ext>
              </a:extLst>
            </p:cNvPr>
            <p:cNvSpPr/>
            <p:nvPr/>
          </p:nvSpPr>
          <p:spPr>
            <a:xfrm>
              <a:off x="9974785" y="3096999"/>
              <a:ext cx="473144" cy="645017"/>
            </a:xfrm>
            <a:custGeom>
              <a:avLst/>
              <a:gdLst>
                <a:gd name="connsiteX0" fmla="*/ 473145 w 473144"/>
                <a:gd name="connsiteY0" fmla="*/ 480059 h 645017"/>
                <a:gd name="connsiteX1" fmla="*/ 163600 w 473144"/>
                <a:gd name="connsiteY1" fmla="*/ 0 h 645017"/>
                <a:gd name="connsiteX2" fmla="*/ 1482 w 473144"/>
                <a:gd name="connsiteY2" fmla="*/ 234597 h 645017"/>
                <a:gd name="connsiteX3" fmla="*/ 0 w 473144"/>
                <a:gd name="connsiteY3" fmla="*/ 234597 h 645017"/>
                <a:gd name="connsiteX4" fmla="*/ 79640 w 473144"/>
                <a:gd name="connsiteY4" fmla="*/ 276948 h 645017"/>
                <a:gd name="connsiteX5" fmla="*/ 440055 w 473144"/>
                <a:gd name="connsiteY5" fmla="*/ 645018 h 645017"/>
                <a:gd name="connsiteX6" fmla="*/ 473145 w 473144"/>
                <a:gd name="connsiteY6" fmla="*/ 480059 h 64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144" h="645017">
                  <a:moveTo>
                    <a:pt x="473145" y="480059"/>
                  </a:moveTo>
                  <a:cubicBezTo>
                    <a:pt x="473145" y="305840"/>
                    <a:pt x="363996" y="137795"/>
                    <a:pt x="163600" y="0"/>
                  </a:cubicBezTo>
                  <a:cubicBezTo>
                    <a:pt x="257686" y="109026"/>
                    <a:pt x="204717" y="304112"/>
                    <a:pt x="1482" y="234597"/>
                  </a:cubicBezTo>
                  <a:lnTo>
                    <a:pt x="0" y="234597"/>
                  </a:lnTo>
                  <a:cubicBezTo>
                    <a:pt x="27288" y="248055"/>
                    <a:pt x="53957" y="262008"/>
                    <a:pt x="79640" y="276948"/>
                  </a:cubicBezTo>
                  <a:cubicBezTo>
                    <a:pt x="261514" y="381899"/>
                    <a:pt x="384739" y="508828"/>
                    <a:pt x="440055" y="645018"/>
                  </a:cubicBezTo>
                  <a:cubicBezTo>
                    <a:pt x="461761" y="592728"/>
                    <a:pt x="472997" y="536684"/>
                    <a:pt x="473145" y="480059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D167EA7-2B3B-5A7D-CE50-2FC9164A3AA8}"/>
                </a:ext>
              </a:extLst>
            </p:cNvPr>
            <p:cNvSpPr/>
            <p:nvPr/>
          </p:nvSpPr>
          <p:spPr>
            <a:xfrm>
              <a:off x="7665364" y="3132560"/>
              <a:ext cx="2749475" cy="1218668"/>
            </a:xfrm>
            <a:custGeom>
              <a:avLst/>
              <a:gdLst>
                <a:gd name="connsiteX0" fmla="*/ 2389061 w 2749475"/>
                <a:gd name="connsiteY0" fmla="*/ 241264 h 1218668"/>
                <a:gd name="connsiteX1" fmla="*/ 1374738 w 2749475"/>
                <a:gd name="connsiteY1" fmla="*/ 0 h 1218668"/>
                <a:gd name="connsiteX2" fmla="*/ 360292 w 2749475"/>
                <a:gd name="connsiteY2" fmla="*/ 241264 h 1218668"/>
                <a:gd name="connsiteX3" fmla="*/ 0 w 2749475"/>
                <a:gd name="connsiteY3" fmla="*/ 609334 h 1218668"/>
                <a:gd name="connsiteX4" fmla="*/ 360415 w 2749475"/>
                <a:gd name="connsiteY4" fmla="*/ 977405 h 1218668"/>
                <a:gd name="connsiteX5" fmla="*/ 1374738 w 2749475"/>
                <a:gd name="connsiteY5" fmla="*/ 1218669 h 1218668"/>
                <a:gd name="connsiteX6" fmla="*/ 2389061 w 2749475"/>
                <a:gd name="connsiteY6" fmla="*/ 977405 h 1218668"/>
                <a:gd name="connsiteX7" fmla="*/ 2749476 w 2749475"/>
                <a:gd name="connsiteY7" fmla="*/ 609334 h 1218668"/>
                <a:gd name="connsiteX8" fmla="*/ 2389061 w 2749475"/>
                <a:gd name="connsiteY8" fmla="*/ 241264 h 12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9475" h="1218668">
                  <a:moveTo>
                    <a:pt x="2389061" y="241264"/>
                  </a:moveTo>
                  <a:cubicBezTo>
                    <a:pt x="2119645" y="85689"/>
                    <a:pt x="1759353" y="0"/>
                    <a:pt x="1374738" y="0"/>
                  </a:cubicBezTo>
                  <a:cubicBezTo>
                    <a:pt x="990122" y="0"/>
                    <a:pt x="629707" y="85689"/>
                    <a:pt x="360292" y="241264"/>
                  </a:cubicBezTo>
                  <a:cubicBezTo>
                    <a:pt x="178417" y="346216"/>
                    <a:pt x="55069" y="473145"/>
                    <a:pt x="0" y="609334"/>
                  </a:cubicBezTo>
                  <a:cubicBezTo>
                    <a:pt x="55192" y="745154"/>
                    <a:pt x="178417" y="872454"/>
                    <a:pt x="360415" y="977405"/>
                  </a:cubicBezTo>
                  <a:cubicBezTo>
                    <a:pt x="629707" y="1132979"/>
                    <a:pt x="990122" y="1218669"/>
                    <a:pt x="1374738" y="1218669"/>
                  </a:cubicBezTo>
                  <a:cubicBezTo>
                    <a:pt x="1759353" y="1218669"/>
                    <a:pt x="2119645" y="1132979"/>
                    <a:pt x="2389061" y="977405"/>
                  </a:cubicBezTo>
                  <a:cubicBezTo>
                    <a:pt x="2570935" y="872454"/>
                    <a:pt x="2694160" y="745401"/>
                    <a:pt x="2749476" y="609334"/>
                  </a:cubicBezTo>
                  <a:cubicBezTo>
                    <a:pt x="2694160" y="473145"/>
                    <a:pt x="2570935" y="346216"/>
                    <a:pt x="2389061" y="241264"/>
                  </a:cubicBezTo>
                  <a:close/>
                </a:path>
              </a:pathLst>
            </a:custGeom>
            <a:solidFill>
              <a:srgbClr val="735552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BE5E030-500D-9D77-602C-3D87216145BE}"/>
                </a:ext>
              </a:extLst>
            </p:cNvPr>
            <p:cNvSpPr/>
            <p:nvPr/>
          </p:nvSpPr>
          <p:spPr>
            <a:xfrm>
              <a:off x="7665364" y="3132560"/>
              <a:ext cx="2749475" cy="1218668"/>
            </a:xfrm>
            <a:custGeom>
              <a:avLst/>
              <a:gdLst>
                <a:gd name="connsiteX0" fmla="*/ 2389061 w 2749475"/>
                <a:gd name="connsiteY0" fmla="*/ 241264 h 1218668"/>
                <a:gd name="connsiteX1" fmla="*/ 1374738 w 2749475"/>
                <a:gd name="connsiteY1" fmla="*/ 0 h 1218668"/>
                <a:gd name="connsiteX2" fmla="*/ 360292 w 2749475"/>
                <a:gd name="connsiteY2" fmla="*/ 241264 h 1218668"/>
                <a:gd name="connsiteX3" fmla="*/ 0 w 2749475"/>
                <a:gd name="connsiteY3" fmla="*/ 609334 h 1218668"/>
                <a:gd name="connsiteX4" fmla="*/ 360415 w 2749475"/>
                <a:gd name="connsiteY4" fmla="*/ 977405 h 1218668"/>
                <a:gd name="connsiteX5" fmla="*/ 1374738 w 2749475"/>
                <a:gd name="connsiteY5" fmla="*/ 1218669 h 1218668"/>
                <a:gd name="connsiteX6" fmla="*/ 2389061 w 2749475"/>
                <a:gd name="connsiteY6" fmla="*/ 977405 h 1218668"/>
                <a:gd name="connsiteX7" fmla="*/ 2749476 w 2749475"/>
                <a:gd name="connsiteY7" fmla="*/ 609334 h 1218668"/>
                <a:gd name="connsiteX8" fmla="*/ 2389061 w 2749475"/>
                <a:gd name="connsiteY8" fmla="*/ 241264 h 12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9475" h="1218668">
                  <a:moveTo>
                    <a:pt x="2389061" y="241264"/>
                  </a:moveTo>
                  <a:cubicBezTo>
                    <a:pt x="2119645" y="85689"/>
                    <a:pt x="1759353" y="0"/>
                    <a:pt x="1374738" y="0"/>
                  </a:cubicBezTo>
                  <a:cubicBezTo>
                    <a:pt x="990122" y="0"/>
                    <a:pt x="629707" y="85689"/>
                    <a:pt x="360292" y="241264"/>
                  </a:cubicBezTo>
                  <a:cubicBezTo>
                    <a:pt x="178417" y="346216"/>
                    <a:pt x="55069" y="473145"/>
                    <a:pt x="0" y="609334"/>
                  </a:cubicBezTo>
                  <a:cubicBezTo>
                    <a:pt x="55192" y="745154"/>
                    <a:pt x="178417" y="872454"/>
                    <a:pt x="360415" y="977405"/>
                  </a:cubicBezTo>
                  <a:cubicBezTo>
                    <a:pt x="629707" y="1132979"/>
                    <a:pt x="990122" y="1218669"/>
                    <a:pt x="1374738" y="1218669"/>
                  </a:cubicBezTo>
                  <a:cubicBezTo>
                    <a:pt x="1759353" y="1218669"/>
                    <a:pt x="2119645" y="1132979"/>
                    <a:pt x="2389061" y="977405"/>
                  </a:cubicBezTo>
                  <a:cubicBezTo>
                    <a:pt x="2570935" y="872454"/>
                    <a:pt x="2694160" y="745401"/>
                    <a:pt x="2749476" y="609334"/>
                  </a:cubicBezTo>
                  <a:cubicBezTo>
                    <a:pt x="2694160" y="473145"/>
                    <a:pt x="2570935" y="346216"/>
                    <a:pt x="2389061" y="241264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765AF1-E235-DA88-90B4-2BAF43EC0DDC}"/>
                </a:ext>
              </a:extLst>
            </p:cNvPr>
            <p:cNvSpPr/>
            <p:nvPr/>
          </p:nvSpPr>
          <p:spPr>
            <a:xfrm>
              <a:off x="7665364" y="3137869"/>
              <a:ext cx="1199530" cy="1195579"/>
            </a:xfrm>
            <a:custGeom>
              <a:avLst/>
              <a:gdLst>
                <a:gd name="connsiteX0" fmla="*/ 360292 w 1199530"/>
                <a:gd name="connsiteY0" fmla="*/ 235955 h 1195579"/>
                <a:gd name="connsiteX1" fmla="*/ 0 w 1199530"/>
                <a:gd name="connsiteY1" fmla="*/ 604025 h 1195579"/>
                <a:gd name="connsiteX2" fmla="*/ 360415 w 1199530"/>
                <a:gd name="connsiteY2" fmla="*/ 972096 h 1195579"/>
                <a:gd name="connsiteX3" fmla="*/ 1076553 w 1199530"/>
                <a:gd name="connsiteY3" fmla="*/ 1195580 h 1195579"/>
                <a:gd name="connsiteX4" fmla="*/ 799605 w 1199530"/>
                <a:gd name="connsiteY4" fmla="*/ 1047413 h 1195579"/>
                <a:gd name="connsiteX5" fmla="*/ 708606 w 1199530"/>
                <a:gd name="connsiteY5" fmla="*/ 1022719 h 1195579"/>
                <a:gd name="connsiteX6" fmla="*/ 578713 w 1199530"/>
                <a:gd name="connsiteY6" fmla="*/ 948636 h 1195579"/>
                <a:gd name="connsiteX7" fmla="*/ 552784 w 1199530"/>
                <a:gd name="connsiteY7" fmla="*/ 822694 h 1195579"/>
                <a:gd name="connsiteX8" fmla="*/ 608964 w 1199530"/>
                <a:gd name="connsiteY8" fmla="*/ 757501 h 1195579"/>
                <a:gd name="connsiteX9" fmla="*/ 883443 w 1199530"/>
                <a:gd name="connsiteY9" fmla="*/ 618101 h 1195579"/>
                <a:gd name="connsiteX10" fmla="*/ 935301 w 1199530"/>
                <a:gd name="connsiteY10" fmla="*/ 560316 h 1195579"/>
                <a:gd name="connsiteX11" fmla="*/ 914928 w 1199530"/>
                <a:gd name="connsiteY11" fmla="*/ 478825 h 1195579"/>
                <a:gd name="connsiteX12" fmla="*/ 858131 w 1199530"/>
                <a:gd name="connsiteY12" fmla="*/ 413014 h 1195579"/>
                <a:gd name="connsiteX13" fmla="*/ 834054 w 1199530"/>
                <a:gd name="connsiteY13" fmla="*/ 332263 h 1195579"/>
                <a:gd name="connsiteX14" fmla="*/ 861711 w 1199530"/>
                <a:gd name="connsiteY14" fmla="*/ 286208 h 1195579"/>
                <a:gd name="connsiteX15" fmla="*/ 1047784 w 1199530"/>
                <a:gd name="connsiteY15" fmla="*/ 216076 h 1195579"/>
                <a:gd name="connsiteX16" fmla="*/ 1136807 w 1199530"/>
                <a:gd name="connsiteY16" fmla="*/ 151130 h 1195579"/>
                <a:gd name="connsiteX17" fmla="*/ 1154217 w 1199530"/>
                <a:gd name="connsiteY17" fmla="*/ 44820 h 1195579"/>
                <a:gd name="connsiteX18" fmla="*/ 1199531 w 1199530"/>
                <a:gd name="connsiteY18" fmla="*/ 0 h 1195579"/>
                <a:gd name="connsiteX19" fmla="*/ 360292 w 1199530"/>
                <a:gd name="connsiteY19" fmla="*/ 235955 h 1195579"/>
                <a:gd name="connsiteX20" fmla="*/ 344734 w 1199530"/>
                <a:gd name="connsiteY20" fmla="*/ 676627 h 1195579"/>
                <a:gd name="connsiteX21" fmla="*/ 322262 w 1199530"/>
                <a:gd name="connsiteY21" fmla="*/ 676627 h 1195579"/>
                <a:gd name="connsiteX22" fmla="*/ 317805 w 1199530"/>
                <a:gd name="connsiteY22" fmla="*/ 668119 h 1195579"/>
                <a:gd name="connsiteX23" fmla="*/ 322262 w 1199530"/>
                <a:gd name="connsiteY23" fmla="*/ 663662 h 1195579"/>
                <a:gd name="connsiteX24" fmla="*/ 344734 w 1199530"/>
                <a:gd name="connsiteY24" fmla="*/ 663662 h 1195579"/>
                <a:gd name="connsiteX25" fmla="*/ 348809 w 1199530"/>
                <a:gd name="connsiteY25" fmla="*/ 672552 h 1195579"/>
                <a:gd name="connsiteX26" fmla="*/ 344734 w 1199530"/>
                <a:gd name="connsiteY26" fmla="*/ 676627 h 1195579"/>
                <a:gd name="connsiteX27" fmla="*/ 485616 w 1199530"/>
                <a:gd name="connsiteY27" fmla="*/ 880109 h 1195579"/>
                <a:gd name="connsiteX28" fmla="*/ 415977 w 1199530"/>
                <a:gd name="connsiteY28" fmla="*/ 880109 h 1195579"/>
                <a:gd name="connsiteX29" fmla="*/ 415977 w 1199530"/>
                <a:gd name="connsiteY29" fmla="*/ 839980 h 1195579"/>
                <a:gd name="connsiteX30" fmla="*/ 485616 w 1199530"/>
                <a:gd name="connsiteY30" fmla="*/ 839980 h 1195579"/>
                <a:gd name="connsiteX31" fmla="*/ 485616 w 1199530"/>
                <a:gd name="connsiteY31" fmla="*/ 880109 h 1195579"/>
                <a:gd name="connsiteX32" fmla="*/ 515743 w 1199530"/>
                <a:gd name="connsiteY32" fmla="*/ 789357 h 1195579"/>
                <a:gd name="connsiteX33" fmla="*/ 493271 w 1199530"/>
                <a:gd name="connsiteY33" fmla="*/ 789357 h 1195579"/>
                <a:gd name="connsiteX34" fmla="*/ 488814 w 1199530"/>
                <a:gd name="connsiteY34" fmla="*/ 780850 h 1195579"/>
                <a:gd name="connsiteX35" fmla="*/ 493271 w 1199530"/>
                <a:gd name="connsiteY35" fmla="*/ 776392 h 1195579"/>
                <a:gd name="connsiteX36" fmla="*/ 515743 w 1199530"/>
                <a:gd name="connsiteY36" fmla="*/ 776392 h 1195579"/>
                <a:gd name="connsiteX37" fmla="*/ 519817 w 1199530"/>
                <a:gd name="connsiteY37" fmla="*/ 785282 h 1195579"/>
                <a:gd name="connsiteX38" fmla="*/ 515743 w 1199530"/>
                <a:gd name="connsiteY38" fmla="*/ 789357 h 1195579"/>
                <a:gd name="connsiteX39" fmla="*/ 530066 w 1199530"/>
                <a:gd name="connsiteY39" fmla="*/ 641190 h 1195579"/>
                <a:gd name="connsiteX40" fmla="*/ 420052 w 1199530"/>
                <a:gd name="connsiteY40" fmla="*/ 641190 h 1195579"/>
                <a:gd name="connsiteX41" fmla="*/ 420052 w 1199530"/>
                <a:gd name="connsiteY41" fmla="*/ 577726 h 1195579"/>
                <a:gd name="connsiteX42" fmla="*/ 530066 w 1199530"/>
                <a:gd name="connsiteY42" fmla="*/ 577726 h 1195579"/>
                <a:gd name="connsiteX43" fmla="*/ 530066 w 1199530"/>
                <a:gd name="connsiteY43" fmla="*/ 641437 h 1195579"/>
                <a:gd name="connsiteX44" fmla="*/ 762934 w 1199530"/>
                <a:gd name="connsiteY44" fmla="*/ 280899 h 1195579"/>
                <a:gd name="connsiteX45" fmla="*/ 798370 w 1199530"/>
                <a:gd name="connsiteY45" fmla="*/ 280899 h 1195579"/>
                <a:gd name="connsiteX46" fmla="*/ 805396 w 1199530"/>
                <a:gd name="connsiteY46" fmla="*/ 294370 h 1195579"/>
                <a:gd name="connsiteX47" fmla="*/ 798370 w 1199530"/>
                <a:gd name="connsiteY47" fmla="*/ 301395 h 1195579"/>
                <a:gd name="connsiteX48" fmla="*/ 762934 w 1199530"/>
                <a:gd name="connsiteY48" fmla="*/ 301395 h 1195579"/>
                <a:gd name="connsiteX49" fmla="*/ 756291 w 1199530"/>
                <a:gd name="connsiteY49" fmla="*/ 287542 h 1195579"/>
                <a:gd name="connsiteX50" fmla="*/ 762934 w 1199530"/>
                <a:gd name="connsiteY50" fmla="*/ 280899 h 1195579"/>
                <a:gd name="connsiteX51" fmla="*/ 601679 w 1199530"/>
                <a:gd name="connsiteY51" fmla="*/ 408199 h 1195579"/>
                <a:gd name="connsiteX52" fmla="*/ 601679 w 1199530"/>
                <a:gd name="connsiteY52" fmla="*/ 344734 h 1195579"/>
                <a:gd name="connsiteX53" fmla="*/ 711569 w 1199530"/>
                <a:gd name="connsiteY53" fmla="*/ 344734 h 1195579"/>
                <a:gd name="connsiteX54" fmla="*/ 711569 w 1199530"/>
                <a:gd name="connsiteY54" fmla="*/ 408199 h 1195579"/>
                <a:gd name="connsiteX55" fmla="*/ 601679 w 1199530"/>
                <a:gd name="connsiteY55" fmla="*/ 408322 h 1195579"/>
                <a:gd name="connsiteX56" fmla="*/ 674281 w 1199530"/>
                <a:gd name="connsiteY56" fmla="*/ 648475 h 1195579"/>
                <a:gd name="connsiteX57" fmla="*/ 638721 w 1199530"/>
                <a:gd name="connsiteY57" fmla="*/ 648475 h 1195579"/>
                <a:gd name="connsiteX58" fmla="*/ 631942 w 1199530"/>
                <a:gd name="connsiteY58" fmla="*/ 634881 h 1195579"/>
                <a:gd name="connsiteX59" fmla="*/ 638721 w 1199530"/>
                <a:gd name="connsiteY59" fmla="*/ 628102 h 1195579"/>
                <a:gd name="connsiteX60" fmla="*/ 674281 w 1199530"/>
                <a:gd name="connsiteY60" fmla="*/ 628102 h 1195579"/>
                <a:gd name="connsiteX61" fmla="*/ 681059 w 1199530"/>
                <a:gd name="connsiteY61" fmla="*/ 641696 h 1195579"/>
                <a:gd name="connsiteX62" fmla="*/ 674281 w 1199530"/>
                <a:gd name="connsiteY62" fmla="*/ 648475 h 1195579"/>
                <a:gd name="connsiteX63" fmla="*/ 833313 w 1199530"/>
                <a:gd name="connsiteY63" fmla="*/ 490801 h 1195579"/>
                <a:gd name="connsiteX64" fmla="*/ 833313 w 1199530"/>
                <a:gd name="connsiteY64" fmla="*/ 563403 h 1195579"/>
                <a:gd name="connsiteX65" fmla="*/ 707742 w 1199530"/>
                <a:gd name="connsiteY65" fmla="*/ 563403 h 1195579"/>
                <a:gd name="connsiteX66" fmla="*/ 707742 w 1199530"/>
                <a:gd name="connsiteY66" fmla="*/ 490801 h 1195579"/>
                <a:gd name="connsiteX67" fmla="*/ 833313 w 1199530"/>
                <a:gd name="connsiteY67" fmla="*/ 490801 h 1195579"/>
                <a:gd name="connsiteX68" fmla="*/ 948636 w 1199530"/>
                <a:gd name="connsiteY68" fmla="*/ 192616 h 1195579"/>
                <a:gd name="connsiteX69" fmla="*/ 926287 w 1199530"/>
                <a:gd name="connsiteY69" fmla="*/ 192616 h 1195579"/>
                <a:gd name="connsiteX70" fmla="*/ 923225 w 1199530"/>
                <a:gd name="connsiteY70" fmla="*/ 183331 h 1195579"/>
                <a:gd name="connsiteX71" fmla="*/ 926287 w 1199530"/>
                <a:gd name="connsiteY71" fmla="*/ 180269 h 1195579"/>
                <a:gd name="connsiteX72" fmla="*/ 948636 w 1199530"/>
                <a:gd name="connsiteY72" fmla="*/ 180269 h 1195579"/>
                <a:gd name="connsiteX73" fmla="*/ 952846 w 1199530"/>
                <a:gd name="connsiteY73" fmla="*/ 188900 h 1195579"/>
                <a:gd name="connsiteX74" fmla="*/ 948636 w 1199530"/>
                <a:gd name="connsiteY74" fmla="*/ 193110 h 119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99530" h="1195579">
                  <a:moveTo>
                    <a:pt x="360292" y="235955"/>
                  </a:moveTo>
                  <a:cubicBezTo>
                    <a:pt x="178417" y="340906"/>
                    <a:pt x="55069" y="467836"/>
                    <a:pt x="0" y="604025"/>
                  </a:cubicBezTo>
                  <a:cubicBezTo>
                    <a:pt x="55192" y="739845"/>
                    <a:pt x="178417" y="867144"/>
                    <a:pt x="360415" y="972096"/>
                  </a:cubicBezTo>
                  <a:cubicBezTo>
                    <a:pt x="558711" y="1086678"/>
                    <a:pt x="806272" y="1163107"/>
                    <a:pt x="1076553" y="1195580"/>
                  </a:cubicBezTo>
                  <a:cubicBezTo>
                    <a:pt x="995679" y="1152364"/>
                    <a:pt x="888875" y="1066058"/>
                    <a:pt x="799605" y="1047413"/>
                  </a:cubicBezTo>
                  <a:cubicBezTo>
                    <a:pt x="768737" y="1040993"/>
                    <a:pt x="738980" y="1031609"/>
                    <a:pt x="708606" y="1022719"/>
                  </a:cubicBezTo>
                  <a:cubicBezTo>
                    <a:pt x="622793" y="998024"/>
                    <a:pt x="595876" y="969996"/>
                    <a:pt x="578713" y="948636"/>
                  </a:cubicBezTo>
                  <a:cubicBezTo>
                    <a:pt x="549944" y="914064"/>
                    <a:pt x="536116" y="864428"/>
                    <a:pt x="552784" y="822694"/>
                  </a:cubicBezTo>
                  <a:cubicBezTo>
                    <a:pt x="565230" y="796259"/>
                    <a:pt x="584652" y="773713"/>
                    <a:pt x="608964" y="757501"/>
                  </a:cubicBezTo>
                  <a:cubicBezTo>
                    <a:pt x="691814" y="696629"/>
                    <a:pt x="797012" y="673663"/>
                    <a:pt x="883443" y="618101"/>
                  </a:cubicBezTo>
                  <a:cubicBezTo>
                    <a:pt x="905791" y="603778"/>
                    <a:pt x="927892" y="585628"/>
                    <a:pt x="935301" y="560316"/>
                  </a:cubicBezTo>
                  <a:cubicBezTo>
                    <a:pt x="943573" y="532411"/>
                    <a:pt x="931967" y="502284"/>
                    <a:pt x="914928" y="478825"/>
                  </a:cubicBezTo>
                  <a:cubicBezTo>
                    <a:pt x="897889" y="455365"/>
                    <a:pt x="875664" y="436103"/>
                    <a:pt x="858131" y="413014"/>
                  </a:cubicBezTo>
                  <a:cubicBezTo>
                    <a:pt x="840598" y="389925"/>
                    <a:pt x="827757" y="360538"/>
                    <a:pt x="834054" y="332263"/>
                  </a:cubicBezTo>
                  <a:cubicBezTo>
                    <a:pt x="838104" y="314347"/>
                    <a:pt x="847796" y="298197"/>
                    <a:pt x="861711" y="286208"/>
                  </a:cubicBezTo>
                  <a:cubicBezTo>
                    <a:pt x="920978" y="236819"/>
                    <a:pt x="997531" y="227806"/>
                    <a:pt x="1047784" y="216076"/>
                  </a:cubicBezTo>
                  <a:cubicBezTo>
                    <a:pt x="1085344" y="208075"/>
                    <a:pt x="1117731" y="184455"/>
                    <a:pt x="1136807" y="151130"/>
                  </a:cubicBezTo>
                  <a:cubicBezTo>
                    <a:pt x="1156192" y="118410"/>
                    <a:pt x="1135325" y="77664"/>
                    <a:pt x="1154217" y="44820"/>
                  </a:cubicBezTo>
                  <a:cubicBezTo>
                    <a:pt x="1165267" y="26275"/>
                    <a:pt x="1180862" y="10853"/>
                    <a:pt x="1199531" y="0"/>
                  </a:cubicBezTo>
                  <a:cubicBezTo>
                    <a:pt x="881590" y="22842"/>
                    <a:pt x="587850" y="104210"/>
                    <a:pt x="360292" y="235955"/>
                  </a:cubicBezTo>
                  <a:close/>
                  <a:moveTo>
                    <a:pt x="344734" y="676627"/>
                  </a:moveTo>
                  <a:cubicBezTo>
                    <a:pt x="337671" y="680232"/>
                    <a:pt x="329325" y="680232"/>
                    <a:pt x="322262" y="676627"/>
                  </a:cubicBezTo>
                  <a:cubicBezTo>
                    <a:pt x="318681" y="675503"/>
                    <a:pt x="316681" y="671700"/>
                    <a:pt x="317805" y="668119"/>
                  </a:cubicBezTo>
                  <a:cubicBezTo>
                    <a:pt x="318471" y="665996"/>
                    <a:pt x="320138" y="664329"/>
                    <a:pt x="322262" y="663662"/>
                  </a:cubicBezTo>
                  <a:cubicBezTo>
                    <a:pt x="329325" y="660057"/>
                    <a:pt x="337671" y="660057"/>
                    <a:pt x="344734" y="663662"/>
                  </a:cubicBezTo>
                  <a:cubicBezTo>
                    <a:pt x="348315" y="664996"/>
                    <a:pt x="350142" y="668971"/>
                    <a:pt x="348809" y="672552"/>
                  </a:cubicBezTo>
                  <a:cubicBezTo>
                    <a:pt x="348105" y="674441"/>
                    <a:pt x="346623" y="675923"/>
                    <a:pt x="344734" y="676627"/>
                  </a:cubicBezTo>
                  <a:close/>
                  <a:moveTo>
                    <a:pt x="485616" y="880109"/>
                  </a:moveTo>
                  <a:cubicBezTo>
                    <a:pt x="463736" y="891221"/>
                    <a:pt x="437857" y="891221"/>
                    <a:pt x="415977" y="880109"/>
                  </a:cubicBezTo>
                  <a:cubicBezTo>
                    <a:pt x="396716" y="868996"/>
                    <a:pt x="396716" y="851093"/>
                    <a:pt x="415977" y="839980"/>
                  </a:cubicBezTo>
                  <a:cubicBezTo>
                    <a:pt x="437857" y="828868"/>
                    <a:pt x="463736" y="828868"/>
                    <a:pt x="485616" y="839980"/>
                  </a:cubicBezTo>
                  <a:cubicBezTo>
                    <a:pt x="504877" y="851093"/>
                    <a:pt x="504877" y="868996"/>
                    <a:pt x="485616" y="880109"/>
                  </a:cubicBezTo>
                  <a:close/>
                  <a:moveTo>
                    <a:pt x="515743" y="789357"/>
                  </a:moveTo>
                  <a:cubicBezTo>
                    <a:pt x="508680" y="792962"/>
                    <a:pt x="500333" y="792962"/>
                    <a:pt x="493271" y="789357"/>
                  </a:cubicBezTo>
                  <a:cubicBezTo>
                    <a:pt x="489690" y="788233"/>
                    <a:pt x="487690" y="784430"/>
                    <a:pt x="488814" y="780850"/>
                  </a:cubicBezTo>
                  <a:cubicBezTo>
                    <a:pt x="489480" y="778726"/>
                    <a:pt x="491147" y="777059"/>
                    <a:pt x="493271" y="776392"/>
                  </a:cubicBezTo>
                  <a:cubicBezTo>
                    <a:pt x="500358" y="772935"/>
                    <a:pt x="508655" y="772935"/>
                    <a:pt x="515743" y="776392"/>
                  </a:cubicBezTo>
                  <a:cubicBezTo>
                    <a:pt x="519323" y="777726"/>
                    <a:pt x="521151" y="781701"/>
                    <a:pt x="519817" y="785282"/>
                  </a:cubicBezTo>
                  <a:cubicBezTo>
                    <a:pt x="519114" y="787171"/>
                    <a:pt x="517632" y="788653"/>
                    <a:pt x="515743" y="789357"/>
                  </a:cubicBezTo>
                  <a:close/>
                  <a:moveTo>
                    <a:pt x="530066" y="641190"/>
                  </a:moveTo>
                  <a:cubicBezTo>
                    <a:pt x="495493" y="658723"/>
                    <a:pt x="454624" y="658723"/>
                    <a:pt x="420052" y="641190"/>
                  </a:cubicBezTo>
                  <a:cubicBezTo>
                    <a:pt x="389678" y="623657"/>
                    <a:pt x="389678" y="595259"/>
                    <a:pt x="420052" y="577726"/>
                  </a:cubicBezTo>
                  <a:cubicBezTo>
                    <a:pt x="454624" y="560193"/>
                    <a:pt x="495493" y="560193"/>
                    <a:pt x="530066" y="577726"/>
                  </a:cubicBezTo>
                  <a:cubicBezTo>
                    <a:pt x="560440" y="595506"/>
                    <a:pt x="560440" y="623904"/>
                    <a:pt x="530066" y="641437"/>
                  </a:cubicBezTo>
                  <a:close/>
                  <a:moveTo>
                    <a:pt x="762934" y="280899"/>
                  </a:moveTo>
                  <a:cubicBezTo>
                    <a:pt x="774059" y="275232"/>
                    <a:pt x="787233" y="275232"/>
                    <a:pt x="798370" y="280899"/>
                  </a:cubicBezTo>
                  <a:cubicBezTo>
                    <a:pt x="804025" y="282677"/>
                    <a:pt x="807174" y="288702"/>
                    <a:pt x="805396" y="294370"/>
                  </a:cubicBezTo>
                  <a:cubicBezTo>
                    <a:pt x="804346" y="297716"/>
                    <a:pt x="801716" y="300346"/>
                    <a:pt x="798370" y="301395"/>
                  </a:cubicBezTo>
                  <a:cubicBezTo>
                    <a:pt x="787233" y="307063"/>
                    <a:pt x="774059" y="307063"/>
                    <a:pt x="762934" y="301395"/>
                  </a:cubicBezTo>
                  <a:cubicBezTo>
                    <a:pt x="757279" y="299407"/>
                    <a:pt x="754303" y="293197"/>
                    <a:pt x="756291" y="287542"/>
                  </a:cubicBezTo>
                  <a:cubicBezTo>
                    <a:pt x="757390" y="284430"/>
                    <a:pt x="759835" y="281998"/>
                    <a:pt x="762934" y="280899"/>
                  </a:cubicBezTo>
                  <a:close/>
                  <a:moveTo>
                    <a:pt x="601679" y="408199"/>
                  </a:moveTo>
                  <a:cubicBezTo>
                    <a:pt x="571305" y="390666"/>
                    <a:pt x="571305" y="362267"/>
                    <a:pt x="601679" y="344734"/>
                  </a:cubicBezTo>
                  <a:cubicBezTo>
                    <a:pt x="636215" y="327201"/>
                    <a:pt x="677034" y="327201"/>
                    <a:pt x="711569" y="344734"/>
                  </a:cubicBezTo>
                  <a:cubicBezTo>
                    <a:pt x="741943" y="362267"/>
                    <a:pt x="741943" y="390666"/>
                    <a:pt x="711569" y="408199"/>
                  </a:cubicBezTo>
                  <a:cubicBezTo>
                    <a:pt x="677059" y="425769"/>
                    <a:pt x="636227" y="425818"/>
                    <a:pt x="601679" y="408322"/>
                  </a:cubicBezTo>
                  <a:close/>
                  <a:moveTo>
                    <a:pt x="674281" y="648475"/>
                  </a:moveTo>
                  <a:cubicBezTo>
                    <a:pt x="663107" y="654155"/>
                    <a:pt x="649895" y="654155"/>
                    <a:pt x="638721" y="648475"/>
                  </a:cubicBezTo>
                  <a:cubicBezTo>
                    <a:pt x="633091" y="646586"/>
                    <a:pt x="630066" y="640499"/>
                    <a:pt x="631942" y="634881"/>
                  </a:cubicBezTo>
                  <a:cubicBezTo>
                    <a:pt x="633017" y="631683"/>
                    <a:pt x="635523" y="629177"/>
                    <a:pt x="638721" y="628102"/>
                  </a:cubicBezTo>
                  <a:cubicBezTo>
                    <a:pt x="649895" y="622423"/>
                    <a:pt x="663107" y="622423"/>
                    <a:pt x="674281" y="628102"/>
                  </a:cubicBezTo>
                  <a:cubicBezTo>
                    <a:pt x="679911" y="629991"/>
                    <a:pt x="682936" y="636079"/>
                    <a:pt x="681059" y="641696"/>
                  </a:cubicBezTo>
                  <a:cubicBezTo>
                    <a:pt x="679985" y="644894"/>
                    <a:pt x="677479" y="647401"/>
                    <a:pt x="674281" y="648475"/>
                  </a:cubicBezTo>
                  <a:close/>
                  <a:moveTo>
                    <a:pt x="833313" y="490801"/>
                  </a:moveTo>
                  <a:cubicBezTo>
                    <a:pt x="868009" y="510927"/>
                    <a:pt x="868009" y="543400"/>
                    <a:pt x="833313" y="563403"/>
                  </a:cubicBezTo>
                  <a:cubicBezTo>
                    <a:pt x="793839" y="583405"/>
                    <a:pt x="747216" y="583405"/>
                    <a:pt x="707742" y="563403"/>
                  </a:cubicBezTo>
                  <a:cubicBezTo>
                    <a:pt x="673046" y="543400"/>
                    <a:pt x="673046" y="510927"/>
                    <a:pt x="707742" y="490801"/>
                  </a:cubicBezTo>
                  <a:cubicBezTo>
                    <a:pt x="747216" y="470799"/>
                    <a:pt x="793839" y="470799"/>
                    <a:pt x="833313" y="490801"/>
                  </a:cubicBezTo>
                  <a:close/>
                  <a:moveTo>
                    <a:pt x="948636" y="192616"/>
                  </a:moveTo>
                  <a:cubicBezTo>
                    <a:pt x="941610" y="196185"/>
                    <a:pt x="933313" y="196185"/>
                    <a:pt x="926287" y="192616"/>
                  </a:cubicBezTo>
                  <a:cubicBezTo>
                    <a:pt x="922879" y="190900"/>
                    <a:pt x="921509" y="186739"/>
                    <a:pt x="923225" y="183331"/>
                  </a:cubicBezTo>
                  <a:cubicBezTo>
                    <a:pt x="923892" y="182010"/>
                    <a:pt x="924966" y="180936"/>
                    <a:pt x="926287" y="180269"/>
                  </a:cubicBezTo>
                  <a:cubicBezTo>
                    <a:pt x="933313" y="176701"/>
                    <a:pt x="941610" y="176701"/>
                    <a:pt x="948636" y="180269"/>
                  </a:cubicBezTo>
                  <a:cubicBezTo>
                    <a:pt x="952179" y="181492"/>
                    <a:pt x="954069" y="185356"/>
                    <a:pt x="952846" y="188900"/>
                  </a:cubicBezTo>
                  <a:cubicBezTo>
                    <a:pt x="952167" y="190875"/>
                    <a:pt x="950611" y="192431"/>
                    <a:pt x="948636" y="193110"/>
                  </a:cubicBezTo>
                  <a:close/>
                </a:path>
              </a:pathLst>
            </a:custGeom>
            <a:solidFill>
              <a:srgbClr val="735552">
                <a:alpha val="3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39127EF-64B6-5BC3-640A-9A7898B1C0BB}"/>
                </a:ext>
              </a:extLst>
            </p:cNvPr>
            <p:cNvSpPr/>
            <p:nvPr/>
          </p:nvSpPr>
          <p:spPr>
            <a:xfrm>
              <a:off x="9182342" y="3278627"/>
              <a:ext cx="1232497" cy="1068527"/>
            </a:xfrm>
            <a:custGeom>
              <a:avLst/>
              <a:gdLst>
                <a:gd name="connsiteX0" fmla="*/ 872083 w 1232497"/>
                <a:gd name="connsiteY0" fmla="*/ 95197 h 1068527"/>
                <a:gd name="connsiteX1" fmla="*/ 674528 w 1232497"/>
                <a:gd name="connsiteY1" fmla="*/ 0 h 1068527"/>
                <a:gd name="connsiteX2" fmla="*/ 619830 w 1232497"/>
                <a:gd name="connsiteY2" fmla="*/ 17039 h 1068527"/>
                <a:gd name="connsiteX3" fmla="*/ 569823 w 1232497"/>
                <a:gd name="connsiteY3" fmla="*/ 53093 h 1068527"/>
                <a:gd name="connsiteX4" fmla="*/ 611433 w 1232497"/>
                <a:gd name="connsiteY4" fmla="*/ 185085 h 1068527"/>
                <a:gd name="connsiteX5" fmla="*/ 791085 w 1232497"/>
                <a:gd name="connsiteY5" fmla="*/ 319916 h 1068527"/>
                <a:gd name="connsiteX6" fmla="*/ 885665 w 1232497"/>
                <a:gd name="connsiteY6" fmla="*/ 392024 h 1068527"/>
                <a:gd name="connsiteX7" fmla="*/ 907026 w 1232497"/>
                <a:gd name="connsiteY7" fmla="*/ 503149 h 1068527"/>
                <a:gd name="connsiteX8" fmla="*/ 847018 w 1232497"/>
                <a:gd name="connsiteY8" fmla="*/ 566119 h 1068527"/>
                <a:gd name="connsiteX9" fmla="*/ 810717 w 1232497"/>
                <a:gd name="connsiteY9" fmla="*/ 641561 h 1068527"/>
                <a:gd name="connsiteX10" fmla="*/ 847759 w 1232497"/>
                <a:gd name="connsiteY10" fmla="*/ 696876 h 1068527"/>
                <a:gd name="connsiteX11" fmla="*/ 865662 w 1232497"/>
                <a:gd name="connsiteY11" fmla="*/ 757871 h 1068527"/>
                <a:gd name="connsiteX12" fmla="*/ 809483 w 1232497"/>
                <a:gd name="connsiteY12" fmla="*/ 787999 h 1068527"/>
                <a:gd name="connsiteX13" fmla="*/ 562539 w 1232497"/>
                <a:gd name="connsiteY13" fmla="*/ 817138 h 1068527"/>
                <a:gd name="connsiteX14" fmla="*/ 482776 w 1232497"/>
                <a:gd name="connsiteY14" fmla="*/ 864058 h 1068527"/>
                <a:gd name="connsiteX15" fmla="*/ 440795 w 1232497"/>
                <a:gd name="connsiteY15" fmla="*/ 935424 h 1068527"/>
                <a:gd name="connsiteX16" fmla="*/ 263242 w 1232497"/>
                <a:gd name="connsiteY16" fmla="*/ 976047 h 1068527"/>
                <a:gd name="connsiteX17" fmla="*/ 34819 w 1232497"/>
                <a:gd name="connsiteY17" fmla="*/ 1050747 h 1068527"/>
                <a:gd name="connsiteX18" fmla="*/ 0 w 1232497"/>
                <a:gd name="connsiteY18" fmla="*/ 1068527 h 1068527"/>
                <a:gd name="connsiteX19" fmla="*/ 872083 w 1232497"/>
                <a:gd name="connsiteY19" fmla="*/ 831584 h 1068527"/>
                <a:gd name="connsiteX20" fmla="*/ 1232498 w 1232497"/>
                <a:gd name="connsiteY20" fmla="*/ 463514 h 1068527"/>
                <a:gd name="connsiteX21" fmla="*/ 872083 w 1232497"/>
                <a:gd name="connsiteY21" fmla="*/ 95197 h 1068527"/>
                <a:gd name="connsiteX22" fmla="*/ 757995 w 1232497"/>
                <a:gd name="connsiteY22" fmla="*/ 141746 h 1068527"/>
                <a:gd name="connsiteX23" fmla="*/ 647981 w 1232497"/>
                <a:gd name="connsiteY23" fmla="*/ 141746 h 1068527"/>
                <a:gd name="connsiteX24" fmla="*/ 647981 w 1232497"/>
                <a:gd name="connsiteY24" fmla="*/ 78281 h 1068527"/>
                <a:gd name="connsiteX25" fmla="*/ 757995 w 1232497"/>
                <a:gd name="connsiteY25" fmla="*/ 78281 h 1068527"/>
                <a:gd name="connsiteX26" fmla="*/ 757995 w 1232497"/>
                <a:gd name="connsiteY26" fmla="*/ 141746 h 1068527"/>
                <a:gd name="connsiteX27" fmla="*/ 849982 w 1232497"/>
                <a:gd name="connsiteY27" fmla="*/ 231880 h 1068527"/>
                <a:gd name="connsiteX28" fmla="*/ 789974 w 1232497"/>
                <a:gd name="connsiteY28" fmla="*/ 231880 h 1068527"/>
                <a:gd name="connsiteX29" fmla="*/ 789974 w 1232497"/>
                <a:gd name="connsiteY29" fmla="*/ 197185 h 1068527"/>
                <a:gd name="connsiteX30" fmla="*/ 849982 w 1232497"/>
                <a:gd name="connsiteY30" fmla="*/ 197185 h 1068527"/>
                <a:gd name="connsiteX31" fmla="*/ 849982 w 1232497"/>
                <a:gd name="connsiteY31" fmla="*/ 231880 h 1068527"/>
                <a:gd name="connsiteX32" fmla="*/ 624151 w 1232497"/>
                <a:gd name="connsiteY32" fmla="*/ 903939 h 1068527"/>
                <a:gd name="connsiteX33" fmla="*/ 556241 w 1232497"/>
                <a:gd name="connsiteY33" fmla="*/ 903939 h 1068527"/>
                <a:gd name="connsiteX34" fmla="*/ 556241 w 1232497"/>
                <a:gd name="connsiteY34" fmla="*/ 864798 h 1068527"/>
                <a:gd name="connsiteX35" fmla="*/ 624151 w 1232497"/>
                <a:gd name="connsiteY35" fmla="*/ 864798 h 1068527"/>
                <a:gd name="connsiteX36" fmla="*/ 624151 w 1232497"/>
                <a:gd name="connsiteY36" fmla="*/ 903939 h 1068527"/>
                <a:gd name="connsiteX37" fmla="*/ 706260 w 1232497"/>
                <a:gd name="connsiteY37" fmla="*/ 867885 h 1068527"/>
                <a:gd name="connsiteX38" fmla="*/ 667119 w 1232497"/>
                <a:gd name="connsiteY38" fmla="*/ 867885 h 1068527"/>
                <a:gd name="connsiteX39" fmla="*/ 661008 w 1232497"/>
                <a:gd name="connsiteY39" fmla="*/ 851525 h 1068527"/>
                <a:gd name="connsiteX40" fmla="*/ 667119 w 1232497"/>
                <a:gd name="connsiteY40" fmla="*/ 845413 h 1068527"/>
                <a:gd name="connsiteX41" fmla="*/ 706260 w 1232497"/>
                <a:gd name="connsiteY41" fmla="*/ 845413 h 1068527"/>
                <a:gd name="connsiteX42" fmla="*/ 712372 w 1232497"/>
                <a:gd name="connsiteY42" fmla="*/ 861773 h 1068527"/>
                <a:gd name="connsiteX43" fmla="*/ 706260 w 1232497"/>
                <a:gd name="connsiteY43" fmla="*/ 867885 h 1068527"/>
                <a:gd name="connsiteX44" fmla="*/ 990246 w 1232497"/>
                <a:gd name="connsiteY44" fmla="*/ 493394 h 1068527"/>
                <a:gd name="connsiteX45" fmla="*/ 1022225 w 1232497"/>
                <a:gd name="connsiteY45" fmla="*/ 493394 h 1068527"/>
                <a:gd name="connsiteX46" fmla="*/ 1022225 w 1232497"/>
                <a:gd name="connsiteY46" fmla="*/ 511915 h 1068527"/>
                <a:gd name="connsiteX47" fmla="*/ 990246 w 1232497"/>
                <a:gd name="connsiteY47" fmla="*/ 511915 h 1068527"/>
                <a:gd name="connsiteX48" fmla="*/ 990369 w 1232497"/>
                <a:gd name="connsiteY48" fmla="*/ 493394 h 1068527"/>
                <a:gd name="connsiteX49" fmla="*/ 1037042 w 1232497"/>
                <a:gd name="connsiteY49" fmla="*/ 674528 h 1068527"/>
                <a:gd name="connsiteX50" fmla="*/ 893444 w 1232497"/>
                <a:gd name="connsiteY50" fmla="*/ 674528 h 1068527"/>
                <a:gd name="connsiteX51" fmla="*/ 893444 w 1232497"/>
                <a:gd name="connsiteY51" fmla="*/ 591555 h 1068527"/>
                <a:gd name="connsiteX52" fmla="*/ 1037042 w 1232497"/>
                <a:gd name="connsiteY52" fmla="*/ 591555 h 1068527"/>
                <a:gd name="connsiteX53" fmla="*/ 1037165 w 1232497"/>
                <a:gd name="connsiteY53" fmla="*/ 674528 h 1068527"/>
                <a:gd name="connsiteX54" fmla="*/ 1088159 w 1232497"/>
                <a:gd name="connsiteY54" fmla="*/ 408940 h 1068527"/>
                <a:gd name="connsiteX55" fmla="*/ 1009260 w 1232497"/>
                <a:gd name="connsiteY55" fmla="*/ 408940 h 1068527"/>
                <a:gd name="connsiteX56" fmla="*/ 1009260 w 1232497"/>
                <a:gd name="connsiteY56" fmla="*/ 363255 h 1068527"/>
                <a:gd name="connsiteX57" fmla="*/ 1088159 w 1232497"/>
                <a:gd name="connsiteY57" fmla="*/ 363255 h 1068527"/>
                <a:gd name="connsiteX58" fmla="*/ 1088283 w 1232497"/>
                <a:gd name="connsiteY58" fmla="*/ 408940 h 1068527"/>
                <a:gd name="connsiteX59" fmla="*/ 1170392 w 1232497"/>
                <a:gd name="connsiteY59" fmla="*/ 432152 h 1068527"/>
                <a:gd name="connsiteX60" fmla="*/ 1138412 w 1232497"/>
                <a:gd name="connsiteY60" fmla="*/ 432152 h 1068527"/>
                <a:gd name="connsiteX61" fmla="*/ 1138412 w 1232497"/>
                <a:gd name="connsiteY61" fmla="*/ 413631 h 1068527"/>
                <a:gd name="connsiteX62" fmla="*/ 1170392 w 1232497"/>
                <a:gd name="connsiteY62" fmla="*/ 413631 h 1068527"/>
                <a:gd name="connsiteX63" fmla="*/ 1170515 w 1232497"/>
                <a:gd name="connsiteY63" fmla="*/ 432152 h 106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232497" h="1068527">
                  <a:moveTo>
                    <a:pt x="872083" y="95197"/>
                  </a:moveTo>
                  <a:cubicBezTo>
                    <a:pt x="808594" y="58773"/>
                    <a:pt x="742573" y="26954"/>
                    <a:pt x="674528" y="0"/>
                  </a:cubicBezTo>
                  <a:cubicBezTo>
                    <a:pt x="655834" y="4062"/>
                    <a:pt x="637523" y="9767"/>
                    <a:pt x="619830" y="17039"/>
                  </a:cubicBezTo>
                  <a:cubicBezTo>
                    <a:pt x="599877" y="23670"/>
                    <a:pt x="582430" y="36251"/>
                    <a:pt x="569823" y="53093"/>
                  </a:cubicBezTo>
                  <a:cubicBezTo>
                    <a:pt x="542907" y="95320"/>
                    <a:pt x="575874" y="149895"/>
                    <a:pt x="611433" y="185085"/>
                  </a:cubicBezTo>
                  <a:cubicBezTo>
                    <a:pt x="665971" y="236745"/>
                    <a:pt x="726250" y="281986"/>
                    <a:pt x="791085" y="319916"/>
                  </a:cubicBezTo>
                  <a:cubicBezTo>
                    <a:pt x="825040" y="340783"/>
                    <a:pt x="860477" y="361156"/>
                    <a:pt x="885665" y="392024"/>
                  </a:cubicBezTo>
                  <a:cubicBezTo>
                    <a:pt x="910853" y="422892"/>
                    <a:pt x="924065" y="467218"/>
                    <a:pt x="907026" y="503149"/>
                  </a:cubicBezTo>
                  <a:cubicBezTo>
                    <a:pt x="894678" y="529572"/>
                    <a:pt x="868873" y="546611"/>
                    <a:pt x="847018" y="566119"/>
                  </a:cubicBezTo>
                  <a:cubicBezTo>
                    <a:pt x="825164" y="585628"/>
                    <a:pt x="805285" y="612915"/>
                    <a:pt x="810717" y="641561"/>
                  </a:cubicBezTo>
                  <a:cubicBezTo>
                    <a:pt x="814915" y="663539"/>
                    <a:pt x="832819" y="679837"/>
                    <a:pt x="847759" y="696876"/>
                  </a:cubicBezTo>
                  <a:cubicBezTo>
                    <a:pt x="862699" y="713915"/>
                    <a:pt x="874676" y="737375"/>
                    <a:pt x="865662" y="757871"/>
                  </a:cubicBezTo>
                  <a:cubicBezTo>
                    <a:pt x="856649" y="778368"/>
                    <a:pt x="831584" y="784912"/>
                    <a:pt x="809483" y="787999"/>
                  </a:cubicBezTo>
                  <a:cubicBezTo>
                    <a:pt x="727374" y="799358"/>
                    <a:pt x="642425" y="794172"/>
                    <a:pt x="562539" y="817138"/>
                  </a:cubicBezTo>
                  <a:cubicBezTo>
                    <a:pt x="531695" y="824053"/>
                    <a:pt x="503803" y="840462"/>
                    <a:pt x="482776" y="864058"/>
                  </a:cubicBezTo>
                  <a:cubicBezTo>
                    <a:pt x="465737" y="885912"/>
                    <a:pt x="458822" y="914434"/>
                    <a:pt x="440795" y="935424"/>
                  </a:cubicBezTo>
                  <a:cubicBezTo>
                    <a:pt x="400049" y="983084"/>
                    <a:pt x="325843" y="972466"/>
                    <a:pt x="263242" y="976047"/>
                  </a:cubicBezTo>
                  <a:cubicBezTo>
                    <a:pt x="182738" y="980492"/>
                    <a:pt x="107050" y="1014693"/>
                    <a:pt x="34819" y="1050747"/>
                  </a:cubicBezTo>
                  <a:cubicBezTo>
                    <a:pt x="23089" y="1056550"/>
                    <a:pt x="11606" y="1063094"/>
                    <a:pt x="0" y="1068527"/>
                  </a:cubicBezTo>
                  <a:cubicBezTo>
                    <a:pt x="330288" y="1050253"/>
                    <a:pt x="636005" y="967404"/>
                    <a:pt x="872083" y="831584"/>
                  </a:cubicBezTo>
                  <a:cubicBezTo>
                    <a:pt x="1053957" y="726633"/>
                    <a:pt x="1177182" y="599580"/>
                    <a:pt x="1232498" y="463514"/>
                  </a:cubicBezTo>
                  <a:cubicBezTo>
                    <a:pt x="1177182" y="327078"/>
                    <a:pt x="1053957" y="200148"/>
                    <a:pt x="872083" y="95197"/>
                  </a:cubicBezTo>
                  <a:close/>
                  <a:moveTo>
                    <a:pt x="757995" y="141746"/>
                  </a:moveTo>
                  <a:cubicBezTo>
                    <a:pt x="723423" y="159279"/>
                    <a:pt x="682553" y="159279"/>
                    <a:pt x="647981" y="141746"/>
                  </a:cubicBezTo>
                  <a:cubicBezTo>
                    <a:pt x="617607" y="124213"/>
                    <a:pt x="617607" y="95814"/>
                    <a:pt x="647981" y="78281"/>
                  </a:cubicBezTo>
                  <a:cubicBezTo>
                    <a:pt x="682553" y="60748"/>
                    <a:pt x="723423" y="60748"/>
                    <a:pt x="757995" y="78281"/>
                  </a:cubicBezTo>
                  <a:cubicBezTo>
                    <a:pt x="788369" y="95814"/>
                    <a:pt x="788369" y="124213"/>
                    <a:pt x="757995" y="141746"/>
                  </a:cubicBezTo>
                  <a:close/>
                  <a:moveTo>
                    <a:pt x="849982" y="231880"/>
                  </a:moveTo>
                  <a:cubicBezTo>
                    <a:pt x="831115" y="241388"/>
                    <a:pt x="808841" y="241388"/>
                    <a:pt x="789974" y="231880"/>
                  </a:cubicBezTo>
                  <a:cubicBezTo>
                    <a:pt x="773429" y="222250"/>
                    <a:pt x="773429" y="207186"/>
                    <a:pt x="789974" y="197185"/>
                  </a:cubicBezTo>
                  <a:cubicBezTo>
                    <a:pt x="808841" y="187678"/>
                    <a:pt x="831115" y="187678"/>
                    <a:pt x="849982" y="197185"/>
                  </a:cubicBezTo>
                  <a:cubicBezTo>
                    <a:pt x="866527" y="206816"/>
                    <a:pt x="866527" y="222250"/>
                    <a:pt x="849982" y="231880"/>
                  </a:cubicBezTo>
                  <a:close/>
                  <a:moveTo>
                    <a:pt x="624151" y="903939"/>
                  </a:moveTo>
                  <a:cubicBezTo>
                    <a:pt x="602815" y="914804"/>
                    <a:pt x="577578" y="914804"/>
                    <a:pt x="556241" y="903939"/>
                  </a:cubicBezTo>
                  <a:cubicBezTo>
                    <a:pt x="537474" y="893197"/>
                    <a:pt x="537474" y="875540"/>
                    <a:pt x="556241" y="864798"/>
                  </a:cubicBezTo>
                  <a:cubicBezTo>
                    <a:pt x="577578" y="853933"/>
                    <a:pt x="602815" y="853933"/>
                    <a:pt x="624151" y="864798"/>
                  </a:cubicBezTo>
                  <a:cubicBezTo>
                    <a:pt x="642919" y="875540"/>
                    <a:pt x="642919" y="893320"/>
                    <a:pt x="624151" y="903939"/>
                  </a:cubicBezTo>
                  <a:close/>
                  <a:moveTo>
                    <a:pt x="706260" y="867885"/>
                  </a:moveTo>
                  <a:cubicBezTo>
                    <a:pt x="693974" y="874170"/>
                    <a:pt x="679405" y="874170"/>
                    <a:pt x="667119" y="867885"/>
                  </a:cubicBezTo>
                  <a:cubicBezTo>
                    <a:pt x="660909" y="865058"/>
                    <a:pt x="658180" y="857736"/>
                    <a:pt x="661008" y="851525"/>
                  </a:cubicBezTo>
                  <a:cubicBezTo>
                    <a:pt x="662242" y="848821"/>
                    <a:pt x="664415" y="846648"/>
                    <a:pt x="667119" y="845413"/>
                  </a:cubicBezTo>
                  <a:cubicBezTo>
                    <a:pt x="679405" y="839128"/>
                    <a:pt x="693974" y="839128"/>
                    <a:pt x="706260" y="845413"/>
                  </a:cubicBezTo>
                  <a:cubicBezTo>
                    <a:pt x="712471" y="848241"/>
                    <a:pt x="715200" y="855562"/>
                    <a:pt x="712372" y="861773"/>
                  </a:cubicBezTo>
                  <a:cubicBezTo>
                    <a:pt x="711137" y="864477"/>
                    <a:pt x="708964" y="866650"/>
                    <a:pt x="706260" y="867885"/>
                  </a:cubicBezTo>
                  <a:close/>
                  <a:moveTo>
                    <a:pt x="990246" y="493394"/>
                  </a:moveTo>
                  <a:cubicBezTo>
                    <a:pt x="1000309" y="488332"/>
                    <a:pt x="1012162" y="488332"/>
                    <a:pt x="1022225" y="493394"/>
                  </a:cubicBezTo>
                  <a:cubicBezTo>
                    <a:pt x="1031115" y="498580"/>
                    <a:pt x="1031115" y="506853"/>
                    <a:pt x="1022225" y="511915"/>
                  </a:cubicBezTo>
                  <a:cubicBezTo>
                    <a:pt x="1012199" y="517101"/>
                    <a:pt x="1000272" y="517101"/>
                    <a:pt x="990246" y="511915"/>
                  </a:cubicBezTo>
                  <a:cubicBezTo>
                    <a:pt x="981479" y="506853"/>
                    <a:pt x="981479" y="498210"/>
                    <a:pt x="990369" y="493394"/>
                  </a:cubicBezTo>
                  <a:close/>
                  <a:moveTo>
                    <a:pt x="1037042" y="674528"/>
                  </a:moveTo>
                  <a:cubicBezTo>
                    <a:pt x="991901" y="697370"/>
                    <a:pt x="938585" y="697370"/>
                    <a:pt x="893444" y="674528"/>
                  </a:cubicBezTo>
                  <a:cubicBezTo>
                    <a:pt x="853809" y="651562"/>
                    <a:pt x="853809" y="614397"/>
                    <a:pt x="893444" y="591555"/>
                  </a:cubicBezTo>
                  <a:cubicBezTo>
                    <a:pt x="938585" y="568712"/>
                    <a:pt x="991901" y="568712"/>
                    <a:pt x="1037042" y="591555"/>
                  </a:cubicBezTo>
                  <a:cubicBezTo>
                    <a:pt x="1076923" y="614397"/>
                    <a:pt x="1076923" y="651562"/>
                    <a:pt x="1037165" y="674528"/>
                  </a:cubicBezTo>
                  <a:close/>
                  <a:moveTo>
                    <a:pt x="1088159" y="408940"/>
                  </a:moveTo>
                  <a:cubicBezTo>
                    <a:pt x="1063366" y="421546"/>
                    <a:pt x="1034053" y="421546"/>
                    <a:pt x="1009260" y="408940"/>
                  </a:cubicBezTo>
                  <a:cubicBezTo>
                    <a:pt x="987406" y="396592"/>
                    <a:pt x="987406" y="375849"/>
                    <a:pt x="1009260" y="363255"/>
                  </a:cubicBezTo>
                  <a:cubicBezTo>
                    <a:pt x="1034053" y="350648"/>
                    <a:pt x="1063366" y="350648"/>
                    <a:pt x="1088159" y="363255"/>
                  </a:cubicBezTo>
                  <a:cubicBezTo>
                    <a:pt x="1110137" y="375849"/>
                    <a:pt x="1110137" y="396345"/>
                    <a:pt x="1088283" y="408940"/>
                  </a:cubicBezTo>
                  <a:close/>
                  <a:moveTo>
                    <a:pt x="1170392" y="432152"/>
                  </a:moveTo>
                  <a:cubicBezTo>
                    <a:pt x="1160366" y="437338"/>
                    <a:pt x="1148438" y="437338"/>
                    <a:pt x="1138412" y="432152"/>
                  </a:cubicBezTo>
                  <a:cubicBezTo>
                    <a:pt x="1129522" y="427090"/>
                    <a:pt x="1129522" y="418817"/>
                    <a:pt x="1138412" y="413631"/>
                  </a:cubicBezTo>
                  <a:cubicBezTo>
                    <a:pt x="1148475" y="408569"/>
                    <a:pt x="1160329" y="408569"/>
                    <a:pt x="1170392" y="413631"/>
                  </a:cubicBezTo>
                  <a:cubicBezTo>
                    <a:pt x="1179405" y="418817"/>
                    <a:pt x="1179405" y="427090"/>
                    <a:pt x="1170515" y="432152"/>
                  </a:cubicBezTo>
                  <a:close/>
                </a:path>
              </a:pathLst>
            </a:custGeom>
            <a:solidFill>
              <a:srgbClr val="735552">
                <a:alpha val="3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CD236B3-C161-ED26-3487-5489C89327BF}"/>
                </a:ext>
              </a:extLst>
            </p:cNvPr>
            <p:cNvSpPr/>
            <p:nvPr/>
          </p:nvSpPr>
          <p:spPr>
            <a:xfrm>
              <a:off x="7665364" y="3140338"/>
              <a:ext cx="1176564" cy="1072601"/>
            </a:xfrm>
            <a:custGeom>
              <a:avLst/>
              <a:gdLst>
                <a:gd name="connsiteX0" fmla="*/ 1176565 w 1176564"/>
                <a:gd name="connsiteY0" fmla="*/ 0 h 1072601"/>
                <a:gd name="connsiteX1" fmla="*/ 360292 w 1176564"/>
                <a:gd name="connsiteY1" fmla="*/ 233486 h 1072601"/>
                <a:gd name="connsiteX2" fmla="*/ 0 w 1176564"/>
                <a:gd name="connsiteY2" fmla="*/ 601556 h 1072601"/>
                <a:gd name="connsiteX3" fmla="*/ 360415 w 1176564"/>
                <a:gd name="connsiteY3" fmla="*/ 969626 h 1072601"/>
                <a:gd name="connsiteX4" fmla="*/ 577355 w 1176564"/>
                <a:gd name="connsiteY4" fmla="*/ 1072602 h 1072601"/>
                <a:gd name="connsiteX5" fmla="*/ 277936 w 1176564"/>
                <a:gd name="connsiteY5" fmla="*/ 686875 h 1072601"/>
                <a:gd name="connsiteX6" fmla="*/ 1176565 w 1176564"/>
                <a:gd name="connsiteY6" fmla="*/ 0 h 107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6564" h="1072601">
                  <a:moveTo>
                    <a:pt x="1176565" y="0"/>
                  </a:moveTo>
                  <a:cubicBezTo>
                    <a:pt x="867885" y="24694"/>
                    <a:pt x="582912" y="104951"/>
                    <a:pt x="360292" y="233486"/>
                  </a:cubicBezTo>
                  <a:cubicBezTo>
                    <a:pt x="178417" y="338437"/>
                    <a:pt x="55069" y="465366"/>
                    <a:pt x="0" y="601556"/>
                  </a:cubicBezTo>
                  <a:cubicBezTo>
                    <a:pt x="55192" y="737375"/>
                    <a:pt x="178417" y="864675"/>
                    <a:pt x="360415" y="969626"/>
                  </a:cubicBezTo>
                  <a:cubicBezTo>
                    <a:pt x="429954" y="1009520"/>
                    <a:pt x="502482" y="1043944"/>
                    <a:pt x="577355" y="1072602"/>
                  </a:cubicBezTo>
                  <a:cubicBezTo>
                    <a:pt x="429189" y="987159"/>
                    <a:pt x="278553" y="858501"/>
                    <a:pt x="277936" y="686875"/>
                  </a:cubicBezTo>
                  <a:cubicBezTo>
                    <a:pt x="276824" y="346957"/>
                    <a:pt x="689097" y="53463"/>
                    <a:pt x="1176565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spoon">
            <a:extLst>
              <a:ext uri="{FF2B5EF4-FFF2-40B4-BE49-F238E27FC236}">
                <a16:creationId xmlns:a16="http://schemas.microsoft.com/office/drawing/2014/main" id="{4386C047-D224-D1A4-D7AB-B7AFC4DF3234}"/>
              </a:ext>
            </a:extLst>
          </p:cNvPr>
          <p:cNvGrpSpPr/>
          <p:nvPr/>
        </p:nvGrpSpPr>
        <p:grpSpPr>
          <a:xfrm>
            <a:off x="6346530" y="4575882"/>
            <a:ext cx="2915899" cy="1779592"/>
            <a:chOff x="6304966" y="4575882"/>
            <a:chExt cx="2915899" cy="1779592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BB6CC8C-E8B2-5369-9ED4-0164BB5A5B10}"/>
                </a:ext>
              </a:extLst>
            </p:cNvPr>
            <p:cNvSpPr/>
            <p:nvPr/>
          </p:nvSpPr>
          <p:spPr>
            <a:xfrm>
              <a:off x="6304966" y="4644410"/>
              <a:ext cx="2915899" cy="1711065"/>
            </a:xfrm>
            <a:custGeom>
              <a:avLst/>
              <a:gdLst>
                <a:gd name="connsiteX0" fmla="*/ 2915406 w 2915899"/>
                <a:gd name="connsiteY0" fmla="*/ 1578408 h 1711065"/>
                <a:gd name="connsiteX1" fmla="*/ 2915406 w 2915899"/>
                <a:gd name="connsiteY1" fmla="*/ 1574704 h 1711065"/>
                <a:gd name="connsiteX2" fmla="*/ 2915406 w 2915899"/>
                <a:gd name="connsiteY2" fmla="*/ 1573222 h 1711065"/>
                <a:gd name="connsiteX3" fmla="*/ 2913924 w 2915899"/>
                <a:gd name="connsiteY3" fmla="*/ 1569889 h 1711065"/>
                <a:gd name="connsiteX4" fmla="*/ 2913183 w 2915899"/>
                <a:gd name="connsiteY4" fmla="*/ 1568407 h 1711065"/>
                <a:gd name="connsiteX5" fmla="*/ 2910467 w 2915899"/>
                <a:gd name="connsiteY5" fmla="*/ 1565320 h 1711065"/>
                <a:gd name="connsiteX6" fmla="*/ 2909232 w 2915899"/>
                <a:gd name="connsiteY6" fmla="*/ 1563962 h 1711065"/>
                <a:gd name="connsiteX7" fmla="*/ 2903923 w 2915899"/>
                <a:gd name="connsiteY7" fmla="*/ 1560134 h 1711065"/>
                <a:gd name="connsiteX8" fmla="*/ 2903923 w 2915899"/>
                <a:gd name="connsiteY8" fmla="*/ 1560134 h 1711065"/>
                <a:gd name="connsiteX9" fmla="*/ 1045669 w 2915899"/>
                <a:gd name="connsiteY9" fmla="*/ 533588 h 1711065"/>
                <a:gd name="connsiteX10" fmla="*/ 1093946 w 2915899"/>
                <a:gd name="connsiteY10" fmla="*/ 399744 h 1711065"/>
                <a:gd name="connsiteX11" fmla="*/ 1093946 w 2915899"/>
                <a:gd name="connsiteY11" fmla="*/ 387397 h 1711065"/>
                <a:gd name="connsiteX12" fmla="*/ 1093946 w 2915899"/>
                <a:gd name="connsiteY12" fmla="*/ 385915 h 1711065"/>
                <a:gd name="connsiteX13" fmla="*/ 1093946 w 2915899"/>
                <a:gd name="connsiteY13" fmla="*/ 385915 h 1711065"/>
                <a:gd name="connsiteX14" fmla="*/ 950225 w 2915899"/>
                <a:gd name="connsiteY14" fmla="*/ 193669 h 1711065"/>
                <a:gd name="connsiteX15" fmla="*/ 78759 w 2915899"/>
                <a:gd name="connsiteY15" fmla="*/ 45503 h 1711065"/>
                <a:gd name="connsiteX16" fmla="*/ 4676 w 2915899"/>
                <a:gd name="connsiteY16" fmla="*/ 209967 h 1711065"/>
                <a:gd name="connsiteX17" fmla="*/ 4676 w 2915899"/>
                <a:gd name="connsiteY17" fmla="*/ 209967 h 1711065"/>
                <a:gd name="connsiteX18" fmla="*/ 159139 w 2915899"/>
                <a:gd name="connsiteY18" fmla="*/ 470370 h 1711065"/>
                <a:gd name="connsiteX19" fmla="*/ 159880 w 2915899"/>
                <a:gd name="connsiteY19" fmla="*/ 471234 h 1711065"/>
                <a:gd name="connsiteX20" fmla="*/ 179142 w 2915899"/>
                <a:gd name="connsiteY20" fmla="*/ 490619 h 1711065"/>
                <a:gd name="connsiteX21" fmla="*/ 181735 w 2915899"/>
                <a:gd name="connsiteY21" fmla="*/ 493212 h 1711065"/>
                <a:gd name="connsiteX22" fmla="*/ 204948 w 2915899"/>
                <a:gd name="connsiteY22" fmla="*/ 515314 h 1711065"/>
                <a:gd name="connsiteX23" fmla="*/ 383982 w 2915899"/>
                <a:gd name="connsiteY23" fmla="*/ 640885 h 1711065"/>
                <a:gd name="connsiteX24" fmla="*/ 442631 w 2915899"/>
                <a:gd name="connsiteY24" fmla="*/ 665580 h 1711065"/>
                <a:gd name="connsiteX25" fmla="*/ 540668 w 2915899"/>
                <a:gd name="connsiteY25" fmla="*/ 692126 h 1711065"/>
                <a:gd name="connsiteX26" fmla="*/ 692292 w 2915899"/>
                <a:gd name="connsiteY26" fmla="*/ 705338 h 1711065"/>
                <a:gd name="connsiteX27" fmla="*/ 934914 w 2915899"/>
                <a:gd name="connsiteY27" fmla="*/ 637551 h 1711065"/>
                <a:gd name="connsiteX28" fmla="*/ 2702787 w 2915899"/>
                <a:gd name="connsiteY28" fmla="*/ 1703732 h 1711065"/>
                <a:gd name="connsiteX29" fmla="*/ 2915900 w 2915899"/>
                <a:gd name="connsiteY29" fmla="*/ 1606930 h 1711065"/>
                <a:gd name="connsiteX30" fmla="*/ 2915900 w 2915899"/>
                <a:gd name="connsiteY30" fmla="*/ 1578902 h 1711065"/>
                <a:gd name="connsiteX31" fmla="*/ 2915406 w 2915899"/>
                <a:gd name="connsiteY31" fmla="*/ 1578408 h 17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15899" h="1711065">
                  <a:moveTo>
                    <a:pt x="2915406" y="1578408"/>
                  </a:moveTo>
                  <a:cubicBezTo>
                    <a:pt x="2915529" y="1577173"/>
                    <a:pt x="2915529" y="1575939"/>
                    <a:pt x="2915406" y="1574704"/>
                  </a:cubicBezTo>
                  <a:cubicBezTo>
                    <a:pt x="2915468" y="1574210"/>
                    <a:pt x="2915468" y="1573716"/>
                    <a:pt x="2915406" y="1573222"/>
                  </a:cubicBezTo>
                  <a:cubicBezTo>
                    <a:pt x="2915011" y="1572062"/>
                    <a:pt x="2914517" y="1570950"/>
                    <a:pt x="2913924" y="1569889"/>
                  </a:cubicBezTo>
                  <a:lnTo>
                    <a:pt x="2913183" y="1568407"/>
                  </a:lnTo>
                  <a:cubicBezTo>
                    <a:pt x="2912381" y="1567296"/>
                    <a:pt x="2911467" y="1566258"/>
                    <a:pt x="2910467" y="1565320"/>
                  </a:cubicBezTo>
                  <a:cubicBezTo>
                    <a:pt x="2910084" y="1564839"/>
                    <a:pt x="2909677" y="1564382"/>
                    <a:pt x="2909232" y="1563962"/>
                  </a:cubicBezTo>
                  <a:cubicBezTo>
                    <a:pt x="2907578" y="1562530"/>
                    <a:pt x="2905800" y="1561245"/>
                    <a:pt x="2903923" y="1560134"/>
                  </a:cubicBezTo>
                  <a:lnTo>
                    <a:pt x="2903923" y="1560134"/>
                  </a:lnTo>
                  <a:lnTo>
                    <a:pt x="1045669" y="533588"/>
                  </a:lnTo>
                  <a:cubicBezTo>
                    <a:pt x="1073759" y="494262"/>
                    <a:pt x="1090464" y="447948"/>
                    <a:pt x="1093946" y="399744"/>
                  </a:cubicBezTo>
                  <a:cubicBezTo>
                    <a:pt x="1094218" y="395632"/>
                    <a:pt x="1094218" y="391508"/>
                    <a:pt x="1093946" y="387397"/>
                  </a:cubicBezTo>
                  <a:cubicBezTo>
                    <a:pt x="1093946" y="387397"/>
                    <a:pt x="1093946" y="386409"/>
                    <a:pt x="1093946" y="385915"/>
                  </a:cubicBezTo>
                  <a:lnTo>
                    <a:pt x="1093946" y="385915"/>
                  </a:lnTo>
                  <a:cubicBezTo>
                    <a:pt x="1092465" y="325908"/>
                    <a:pt x="1047891" y="260838"/>
                    <a:pt x="950225" y="193669"/>
                  </a:cubicBezTo>
                  <a:cubicBezTo>
                    <a:pt x="746743" y="53528"/>
                    <a:pt x="278413" y="-69573"/>
                    <a:pt x="78759" y="45503"/>
                  </a:cubicBezTo>
                  <a:cubicBezTo>
                    <a:pt x="9121" y="85755"/>
                    <a:pt x="-10141" y="145021"/>
                    <a:pt x="4676" y="209967"/>
                  </a:cubicBezTo>
                  <a:lnTo>
                    <a:pt x="4676" y="209967"/>
                  </a:lnTo>
                  <a:cubicBezTo>
                    <a:pt x="18134" y="279853"/>
                    <a:pt x="64189" y="370481"/>
                    <a:pt x="159139" y="470370"/>
                  </a:cubicBezTo>
                  <a:lnTo>
                    <a:pt x="159880" y="471234"/>
                  </a:lnTo>
                  <a:cubicBezTo>
                    <a:pt x="166054" y="477655"/>
                    <a:pt x="172227" y="483581"/>
                    <a:pt x="179142" y="490619"/>
                  </a:cubicBezTo>
                  <a:lnTo>
                    <a:pt x="181735" y="493212"/>
                  </a:lnTo>
                  <a:cubicBezTo>
                    <a:pt x="189143" y="500497"/>
                    <a:pt x="196922" y="507905"/>
                    <a:pt x="204948" y="515314"/>
                  </a:cubicBezTo>
                  <a:cubicBezTo>
                    <a:pt x="257968" y="565937"/>
                    <a:pt x="318326" y="608276"/>
                    <a:pt x="383982" y="640885"/>
                  </a:cubicBezTo>
                  <a:cubicBezTo>
                    <a:pt x="403075" y="650170"/>
                    <a:pt x="422652" y="658405"/>
                    <a:pt x="442631" y="665580"/>
                  </a:cubicBezTo>
                  <a:cubicBezTo>
                    <a:pt x="474530" y="677087"/>
                    <a:pt x="507320" y="685965"/>
                    <a:pt x="540668" y="692126"/>
                  </a:cubicBezTo>
                  <a:cubicBezTo>
                    <a:pt x="590692" y="701213"/>
                    <a:pt x="641451" y="705634"/>
                    <a:pt x="692292" y="705338"/>
                  </a:cubicBezTo>
                  <a:cubicBezTo>
                    <a:pt x="777878" y="705609"/>
                    <a:pt x="861856" y="682137"/>
                    <a:pt x="934914" y="637551"/>
                  </a:cubicBezTo>
                  <a:lnTo>
                    <a:pt x="2702787" y="1703732"/>
                  </a:lnTo>
                  <a:cubicBezTo>
                    <a:pt x="2758473" y="1735958"/>
                    <a:pt x="2915776" y="1654343"/>
                    <a:pt x="2915900" y="1606930"/>
                  </a:cubicBezTo>
                  <a:cubicBezTo>
                    <a:pt x="2915900" y="1602362"/>
                    <a:pt x="2915900" y="1583841"/>
                    <a:pt x="2915900" y="1578902"/>
                  </a:cubicBezTo>
                  <a:cubicBezTo>
                    <a:pt x="2915529" y="1578779"/>
                    <a:pt x="2915406" y="1578655"/>
                    <a:pt x="2915406" y="1578408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aphic 5">
              <a:extLst>
                <a:ext uri="{FF2B5EF4-FFF2-40B4-BE49-F238E27FC236}">
                  <a16:creationId xmlns:a16="http://schemas.microsoft.com/office/drawing/2014/main" id="{E6D80243-D8A7-498A-A7E2-261F0E49B42C}"/>
                </a:ext>
              </a:extLst>
            </p:cNvPr>
            <p:cNvGrpSpPr/>
            <p:nvPr/>
          </p:nvGrpSpPr>
          <p:grpSpPr>
            <a:xfrm>
              <a:off x="6305099" y="4575882"/>
              <a:ext cx="2915398" cy="1710615"/>
              <a:chOff x="6305099" y="4575882"/>
              <a:chExt cx="2915398" cy="1710615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9F16EDB-D50F-3277-0092-FF1E55979EEB}"/>
                  </a:ext>
                </a:extLst>
              </p:cNvPr>
              <p:cNvSpPr/>
              <p:nvPr/>
            </p:nvSpPr>
            <p:spPr>
              <a:xfrm>
                <a:off x="6309765" y="4785974"/>
                <a:ext cx="1089640" cy="494752"/>
              </a:xfrm>
              <a:custGeom>
                <a:avLst/>
                <a:gdLst>
                  <a:gd name="connsiteX0" fmla="*/ 686998 w 1089640"/>
                  <a:gd name="connsiteY0" fmla="*/ 494752 h 494752"/>
                  <a:gd name="connsiteX1" fmla="*/ 1089641 w 1089640"/>
                  <a:gd name="connsiteY1" fmla="*/ 175824 h 494752"/>
                  <a:gd name="connsiteX2" fmla="*/ 0 w 1089640"/>
                  <a:gd name="connsiteY2" fmla="*/ 0 h 494752"/>
                  <a:gd name="connsiteX3" fmla="*/ 200272 w 1089640"/>
                  <a:gd name="connsiteY3" fmla="*/ 305346 h 494752"/>
                  <a:gd name="connsiteX4" fmla="*/ 686998 w 1089640"/>
                  <a:gd name="connsiteY4" fmla="*/ 494752 h 49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9640" h="494752">
                    <a:moveTo>
                      <a:pt x="686998" y="494752"/>
                    </a:moveTo>
                    <a:cubicBezTo>
                      <a:pt x="908013" y="494752"/>
                      <a:pt x="1089641" y="341771"/>
                      <a:pt x="1089641" y="175824"/>
                    </a:cubicBezTo>
                    <a:lnTo>
                      <a:pt x="0" y="0"/>
                    </a:lnTo>
                    <a:cubicBezTo>
                      <a:pt x="15434" y="80380"/>
                      <a:pt x="74083" y="188665"/>
                      <a:pt x="200272" y="305346"/>
                    </a:cubicBezTo>
                    <a:cubicBezTo>
                      <a:pt x="326460" y="422027"/>
                      <a:pt x="465860" y="494752"/>
                      <a:pt x="686998" y="494752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A613548-BB7C-1BDE-6AE1-F82D6754AA69}"/>
                  </a:ext>
                </a:extLst>
              </p:cNvPr>
              <p:cNvSpPr/>
              <p:nvPr/>
            </p:nvSpPr>
            <p:spPr>
              <a:xfrm>
                <a:off x="6309765" y="4785974"/>
                <a:ext cx="1089640" cy="494752"/>
              </a:xfrm>
              <a:custGeom>
                <a:avLst/>
                <a:gdLst>
                  <a:gd name="connsiteX0" fmla="*/ 686998 w 1089640"/>
                  <a:gd name="connsiteY0" fmla="*/ 494752 h 494752"/>
                  <a:gd name="connsiteX1" fmla="*/ 1089641 w 1089640"/>
                  <a:gd name="connsiteY1" fmla="*/ 175824 h 494752"/>
                  <a:gd name="connsiteX2" fmla="*/ 0 w 1089640"/>
                  <a:gd name="connsiteY2" fmla="*/ 0 h 494752"/>
                  <a:gd name="connsiteX3" fmla="*/ 200272 w 1089640"/>
                  <a:gd name="connsiteY3" fmla="*/ 305346 h 494752"/>
                  <a:gd name="connsiteX4" fmla="*/ 686998 w 1089640"/>
                  <a:gd name="connsiteY4" fmla="*/ 494752 h 494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9640" h="494752">
                    <a:moveTo>
                      <a:pt x="686998" y="494752"/>
                    </a:moveTo>
                    <a:cubicBezTo>
                      <a:pt x="908013" y="494752"/>
                      <a:pt x="1089641" y="341771"/>
                      <a:pt x="1089641" y="175824"/>
                    </a:cubicBezTo>
                    <a:lnTo>
                      <a:pt x="0" y="0"/>
                    </a:lnTo>
                    <a:cubicBezTo>
                      <a:pt x="15434" y="80380"/>
                      <a:pt x="74083" y="188665"/>
                      <a:pt x="200272" y="305346"/>
                    </a:cubicBezTo>
                    <a:cubicBezTo>
                      <a:pt x="326460" y="422027"/>
                      <a:pt x="465860" y="494752"/>
                      <a:pt x="686998" y="494752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6E1F154-16A7-D383-52C7-76DFC2126601}"/>
                  </a:ext>
                </a:extLst>
              </p:cNvPr>
              <p:cNvSpPr/>
              <p:nvPr/>
            </p:nvSpPr>
            <p:spPr>
              <a:xfrm>
                <a:off x="6426199" y="4953031"/>
                <a:ext cx="973206" cy="327941"/>
              </a:xfrm>
              <a:custGeom>
                <a:avLst/>
                <a:gdLst>
                  <a:gd name="connsiteX0" fmla="*/ 917891 w 973206"/>
                  <a:gd name="connsiteY0" fmla="*/ 33831 h 327941"/>
                  <a:gd name="connsiteX1" fmla="*/ 557229 w 973206"/>
                  <a:gd name="connsiteY1" fmla="*/ 299420 h 327941"/>
                  <a:gd name="connsiteX2" fmla="*/ 0 w 973206"/>
                  <a:gd name="connsiteY2" fmla="*/ 51241 h 327941"/>
                  <a:gd name="connsiteX3" fmla="*/ 83838 w 973206"/>
                  <a:gd name="connsiteY3" fmla="*/ 138536 h 327941"/>
                  <a:gd name="connsiteX4" fmla="*/ 570564 w 973206"/>
                  <a:gd name="connsiteY4" fmla="*/ 327942 h 327941"/>
                  <a:gd name="connsiteX5" fmla="*/ 973207 w 973206"/>
                  <a:gd name="connsiteY5" fmla="*/ 9013 h 327941"/>
                  <a:gd name="connsiteX6" fmla="*/ 917274 w 973206"/>
                  <a:gd name="connsiteY6" fmla="*/ 0 h 327941"/>
                  <a:gd name="connsiteX7" fmla="*/ 917891 w 973206"/>
                  <a:gd name="connsiteY7" fmla="*/ 33831 h 327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3206" h="327941">
                    <a:moveTo>
                      <a:pt x="917891" y="33831"/>
                    </a:moveTo>
                    <a:cubicBezTo>
                      <a:pt x="920484" y="152735"/>
                      <a:pt x="778368" y="300161"/>
                      <a:pt x="557229" y="299420"/>
                    </a:cubicBezTo>
                    <a:cubicBezTo>
                      <a:pt x="342635" y="298555"/>
                      <a:pt x="146561" y="203482"/>
                      <a:pt x="0" y="51241"/>
                    </a:cubicBezTo>
                    <a:cubicBezTo>
                      <a:pt x="26070" y="82084"/>
                      <a:pt x="54072" y="111236"/>
                      <a:pt x="83838" y="138536"/>
                    </a:cubicBezTo>
                    <a:cubicBezTo>
                      <a:pt x="210149" y="255340"/>
                      <a:pt x="349426" y="327942"/>
                      <a:pt x="570564" y="327942"/>
                    </a:cubicBezTo>
                    <a:cubicBezTo>
                      <a:pt x="791703" y="327942"/>
                      <a:pt x="973207" y="174960"/>
                      <a:pt x="973207" y="9013"/>
                    </a:cubicBezTo>
                    <a:lnTo>
                      <a:pt x="917274" y="0"/>
                    </a:lnTo>
                    <a:cubicBezTo>
                      <a:pt x="917521" y="11977"/>
                      <a:pt x="917644" y="23336"/>
                      <a:pt x="917891" y="33831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D2621D-0B1F-2426-EFAB-F62F9C152018}"/>
                  </a:ext>
                </a:extLst>
              </p:cNvPr>
              <p:cNvSpPr/>
              <p:nvPr/>
            </p:nvSpPr>
            <p:spPr>
              <a:xfrm>
                <a:off x="6305099" y="4575882"/>
                <a:ext cx="1094334" cy="631702"/>
              </a:xfrm>
              <a:custGeom>
                <a:avLst/>
                <a:gdLst>
                  <a:gd name="connsiteX0" fmla="*/ 950462 w 1094334"/>
                  <a:gd name="connsiteY0" fmla="*/ 193669 h 631702"/>
                  <a:gd name="connsiteX1" fmla="*/ 78996 w 1094334"/>
                  <a:gd name="connsiteY1" fmla="*/ 45503 h 631702"/>
                  <a:gd name="connsiteX2" fmla="*/ 335447 w 1094334"/>
                  <a:gd name="connsiteY2" fmla="*/ 548651 h 631702"/>
                  <a:gd name="connsiteX3" fmla="*/ 964044 w 1094334"/>
                  <a:gd name="connsiteY3" fmla="*/ 556554 h 631702"/>
                  <a:gd name="connsiteX4" fmla="*/ 950462 w 1094334"/>
                  <a:gd name="connsiteY4" fmla="*/ 193669 h 63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4334" h="631702">
                    <a:moveTo>
                      <a:pt x="950462" y="193669"/>
                    </a:moveTo>
                    <a:cubicBezTo>
                      <a:pt x="746980" y="53528"/>
                      <a:pt x="278650" y="-69573"/>
                      <a:pt x="78996" y="45503"/>
                    </a:cubicBezTo>
                    <a:cubicBezTo>
                      <a:pt x="-120658" y="160579"/>
                      <a:pt x="92701" y="431106"/>
                      <a:pt x="335447" y="548651"/>
                    </a:cubicBezTo>
                    <a:cubicBezTo>
                      <a:pt x="575601" y="664962"/>
                      <a:pt x="800073" y="651133"/>
                      <a:pt x="964044" y="556554"/>
                    </a:cubicBezTo>
                    <a:cubicBezTo>
                      <a:pt x="1128015" y="461974"/>
                      <a:pt x="1151968" y="332329"/>
                      <a:pt x="950462" y="193669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4D2CE99-1C58-7625-AF70-FC024B917ED1}"/>
                  </a:ext>
                </a:extLst>
              </p:cNvPr>
              <p:cNvSpPr/>
              <p:nvPr/>
            </p:nvSpPr>
            <p:spPr>
              <a:xfrm>
                <a:off x="6305153" y="4576194"/>
                <a:ext cx="1094280" cy="631829"/>
              </a:xfrm>
              <a:custGeom>
                <a:avLst/>
                <a:gdLst>
                  <a:gd name="connsiteX0" fmla="*/ 295759 w 1094280"/>
                  <a:gd name="connsiteY0" fmla="*/ 11360 h 631829"/>
                  <a:gd name="connsiteX1" fmla="*/ 943864 w 1094280"/>
                  <a:gd name="connsiteY1" fmla="*/ 202865 h 631829"/>
                  <a:gd name="connsiteX2" fmla="*/ 1082647 w 1094280"/>
                  <a:gd name="connsiteY2" fmla="*/ 393135 h 631829"/>
                  <a:gd name="connsiteX3" fmla="*/ 958187 w 1094280"/>
                  <a:gd name="connsiteY3" fmla="*/ 546241 h 631829"/>
                  <a:gd name="connsiteX4" fmla="*/ 674201 w 1094280"/>
                  <a:gd name="connsiteY4" fmla="*/ 620324 h 631829"/>
                  <a:gd name="connsiteX5" fmla="*/ 340827 w 1094280"/>
                  <a:gd name="connsiteY5" fmla="*/ 538462 h 631829"/>
                  <a:gd name="connsiteX6" fmla="*/ 11774 w 1094280"/>
                  <a:gd name="connsiteY6" fmla="*/ 176071 h 631829"/>
                  <a:gd name="connsiteX7" fmla="*/ 84746 w 1094280"/>
                  <a:gd name="connsiteY7" fmla="*/ 55686 h 631829"/>
                  <a:gd name="connsiteX8" fmla="*/ 295759 w 1094280"/>
                  <a:gd name="connsiteY8" fmla="*/ 11606 h 631829"/>
                  <a:gd name="connsiteX9" fmla="*/ 295759 w 1094280"/>
                  <a:gd name="connsiteY9" fmla="*/ 0 h 631829"/>
                  <a:gd name="connsiteX10" fmla="*/ 78942 w 1094280"/>
                  <a:gd name="connsiteY10" fmla="*/ 45561 h 631829"/>
                  <a:gd name="connsiteX11" fmla="*/ 335394 w 1094280"/>
                  <a:gd name="connsiteY11" fmla="*/ 548710 h 631829"/>
                  <a:gd name="connsiteX12" fmla="*/ 673707 w 1094280"/>
                  <a:gd name="connsiteY12" fmla="*/ 631807 h 631829"/>
                  <a:gd name="connsiteX13" fmla="*/ 963990 w 1094280"/>
                  <a:gd name="connsiteY13" fmla="*/ 556612 h 631829"/>
                  <a:gd name="connsiteX14" fmla="*/ 950408 w 1094280"/>
                  <a:gd name="connsiteY14" fmla="*/ 193604 h 631829"/>
                  <a:gd name="connsiteX15" fmla="*/ 296006 w 1094280"/>
                  <a:gd name="connsiteY15" fmla="*/ 0 h 63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94280" h="631829">
                    <a:moveTo>
                      <a:pt x="295759" y="11360"/>
                    </a:moveTo>
                    <a:cubicBezTo>
                      <a:pt x="527269" y="11360"/>
                      <a:pt x="807057" y="108779"/>
                      <a:pt x="943864" y="202865"/>
                    </a:cubicBezTo>
                    <a:cubicBezTo>
                      <a:pt x="1038320" y="267934"/>
                      <a:pt x="1084993" y="332017"/>
                      <a:pt x="1082647" y="393135"/>
                    </a:cubicBezTo>
                    <a:cubicBezTo>
                      <a:pt x="1080424" y="447586"/>
                      <a:pt x="1037456" y="500556"/>
                      <a:pt x="958187" y="546241"/>
                    </a:cubicBezTo>
                    <a:cubicBezTo>
                      <a:pt x="871633" y="595345"/>
                      <a:pt x="773712" y="620879"/>
                      <a:pt x="674201" y="620324"/>
                    </a:cubicBezTo>
                    <a:cubicBezTo>
                      <a:pt x="558307" y="618669"/>
                      <a:pt x="444305" y="590678"/>
                      <a:pt x="340827" y="538462"/>
                    </a:cubicBezTo>
                    <a:cubicBezTo>
                      <a:pt x="160310" y="450797"/>
                      <a:pt x="15972" y="291765"/>
                      <a:pt x="11774" y="176071"/>
                    </a:cubicBezTo>
                    <a:cubicBezTo>
                      <a:pt x="9922" y="125201"/>
                      <a:pt x="34492" y="84702"/>
                      <a:pt x="84746" y="55686"/>
                    </a:cubicBezTo>
                    <a:cubicBezTo>
                      <a:pt x="134999" y="26670"/>
                      <a:pt x="206366" y="11606"/>
                      <a:pt x="295759" y="11606"/>
                    </a:cubicBezTo>
                    <a:moveTo>
                      <a:pt x="295759" y="0"/>
                    </a:moveTo>
                    <a:cubicBezTo>
                      <a:pt x="210440" y="0"/>
                      <a:pt x="134381" y="13582"/>
                      <a:pt x="78942" y="45561"/>
                    </a:cubicBezTo>
                    <a:cubicBezTo>
                      <a:pt x="-120588" y="160761"/>
                      <a:pt x="92648" y="431165"/>
                      <a:pt x="335394" y="548710"/>
                    </a:cubicBezTo>
                    <a:cubicBezTo>
                      <a:pt x="440433" y="601630"/>
                      <a:pt x="556104" y="630041"/>
                      <a:pt x="673707" y="631807"/>
                    </a:cubicBezTo>
                    <a:cubicBezTo>
                      <a:pt x="775399" y="632720"/>
                      <a:pt x="875535" y="606779"/>
                      <a:pt x="963990" y="556612"/>
                    </a:cubicBezTo>
                    <a:cubicBezTo>
                      <a:pt x="1127961" y="461909"/>
                      <a:pt x="1151915" y="332263"/>
                      <a:pt x="950408" y="193604"/>
                    </a:cubicBezTo>
                    <a:cubicBezTo>
                      <a:pt x="803353" y="92357"/>
                      <a:pt x="518256" y="0"/>
                      <a:pt x="29600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7D6B81D-62BF-27B9-C124-189576AD4891}"/>
                  </a:ext>
                </a:extLst>
              </p:cNvPr>
              <p:cNvSpPr/>
              <p:nvPr/>
            </p:nvSpPr>
            <p:spPr>
              <a:xfrm>
                <a:off x="6340959" y="4603821"/>
                <a:ext cx="963113" cy="580331"/>
              </a:xfrm>
              <a:custGeom>
                <a:avLst/>
                <a:gdLst>
                  <a:gd name="connsiteX0" fmla="*/ 799773 w 963113"/>
                  <a:gd name="connsiteY0" fmla="*/ 194870 h 580331"/>
                  <a:gd name="connsiteX1" fmla="*/ 43507 w 963113"/>
                  <a:gd name="connsiteY1" fmla="*/ 34356 h 580331"/>
                  <a:gd name="connsiteX2" fmla="*/ 360953 w 963113"/>
                  <a:gd name="connsiteY2" fmla="*/ 494907 h 580331"/>
                  <a:gd name="connsiteX3" fmla="*/ 886080 w 963113"/>
                  <a:gd name="connsiteY3" fmla="*/ 521330 h 580331"/>
                  <a:gd name="connsiteX4" fmla="*/ 799773 w 963113"/>
                  <a:gd name="connsiteY4" fmla="*/ 194870 h 58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113" h="580331">
                    <a:moveTo>
                      <a:pt x="799773" y="194870"/>
                    </a:moveTo>
                    <a:cubicBezTo>
                      <a:pt x="601230" y="62631"/>
                      <a:pt x="185747" y="-62446"/>
                      <a:pt x="43507" y="34356"/>
                    </a:cubicBezTo>
                    <a:cubicBezTo>
                      <a:pt x="-98733" y="131159"/>
                      <a:pt x="134259" y="381807"/>
                      <a:pt x="360953" y="494907"/>
                    </a:cubicBezTo>
                    <a:cubicBezTo>
                      <a:pt x="584932" y="606896"/>
                      <a:pt x="769029" y="601340"/>
                      <a:pt x="886080" y="521330"/>
                    </a:cubicBezTo>
                    <a:cubicBezTo>
                      <a:pt x="1003132" y="441320"/>
                      <a:pt x="996217" y="325750"/>
                      <a:pt x="799773" y="194870"/>
                    </a:cubicBezTo>
                    <a:close/>
                  </a:path>
                </a:pathLst>
              </a:custGeom>
              <a:solidFill>
                <a:srgbClr val="F0F0F0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750D685-1BF6-3E5F-F918-8BF4F3EB9B70}"/>
                  </a:ext>
                </a:extLst>
              </p:cNvPr>
              <p:cNvSpPr/>
              <p:nvPr/>
            </p:nvSpPr>
            <p:spPr>
              <a:xfrm>
                <a:off x="6350745" y="4612603"/>
                <a:ext cx="683122" cy="411666"/>
              </a:xfrm>
              <a:custGeom>
                <a:avLst/>
                <a:gdLst>
                  <a:gd name="connsiteX0" fmla="*/ 567366 w 683122"/>
                  <a:gd name="connsiteY0" fmla="*/ 137934 h 411666"/>
                  <a:gd name="connsiteX1" fmla="*/ 30880 w 683122"/>
                  <a:gd name="connsiteY1" fmla="*/ 24587 h 411666"/>
                  <a:gd name="connsiteX2" fmla="*/ 256093 w 683122"/>
                  <a:gd name="connsiteY2" fmla="*/ 350800 h 411666"/>
                  <a:gd name="connsiteX3" fmla="*/ 628485 w 683122"/>
                  <a:gd name="connsiteY3" fmla="*/ 369568 h 411666"/>
                  <a:gd name="connsiteX4" fmla="*/ 567366 w 683122"/>
                  <a:gd name="connsiteY4" fmla="*/ 137934 h 41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122" h="411666">
                    <a:moveTo>
                      <a:pt x="567366" y="137934"/>
                    </a:moveTo>
                    <a:cubicBezTo>
                      <a:pt x="426485" y="44219"/>
                      <a:pt x="131880" y="-44434"/>
                      <a:pt x="30880" y="24587"/>
                    </a:cubicBezTo>
                    <a:cubicBezTo>
                      <a:pt x="-70120" y="93608"/>
                      <a:pt x="95456" y="270543"/>
                      <a:pt x="256093" y="350800"/>
                    </a:cubicBezTo>
                    <a:cubicBezTo>
                      <a:pt x="416730" y="431057"/>
                      <a:pt x="545512" y="426241"/>
                      <a:pt x="628485" y="369568"/>
                    </a:cubicBezTo>
                    <a:cubicBezTo>
                      <a:pt x="711458" y="312894"/>
                      <a:pt x="706643" y="230785"/>
                      <a:pt x="567366" y="137934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00775CE-272B-F7C1-2B4E-6119FE876181}"/>
                  </a:ext>
                </a:extLst>
              </p:cNvPr>
              <p:cNvSpPr/>
              <p:nvPr/>
            </p:nvSpPr>
            <p:spPr>
              <a:xfrm>
                <a:off x="7204567" y="5094654"/>
                <a:ext cx="2015804" cy="1191843"/>
              </a:xfrm>
              <a:custGeom>
                <a:avLst/>
                <a:gdLst>
                  <a:gd name="connsiteX0" fmla="*/ 2003334 w 2015804"/>
                  <a:gd name="connsiteY0" fmla="*/ 1040499 h 1191843"/>
                  <a:gd name="connsiteX1" fmla="*/ 120138 w 2015804"/>
                  <a:gd name="connsiteY1" fmla="*/ 0 h 1191843"/>
                  <a:gd name="connsiteX2" fmla="*/ 0 w 2015804"/>
                  <a:gd name="connsiteY2" fmla="*/ 69391 h 1191843"/>
                  <a:gd name="connsiteX3" fmla="*/ 0 w 2015804"/>
                  <a:gd name="connsiteY3" fmla="*/ 97296 h 1191843"/>
                  <a:gd name="connsiteX4" fmla="*/ 1802692 w 2015804"/>
                  <a:gd name="connsiteY4" fmla="*/ 1184591 h 1191843"/>
                  <a:gd name="connsiteX5" fmla="*/ 2015804 w 2015804"/>
                  <a:gd name="connsiteY5" fmla="*/ 1087665 h 1191843"/>
                  <a:gd name="connsiteX6" fmla="*/ 2015804 w 2015804"/>
                  <a:gd name="connsiteY6" fmla="*/ 1059760 h 1191843"/>
                  <a:gd name="connsiteX7" fmla="*/ 2003334 w 2015804"/>
                  <a:gd name="connsiteY7" fmla="*/ 1040499 h 119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804" h="1191843">
                    <a:moveTo>
                      <a:pt x="2003334" y="1040499"/>
                    </a:moveTo>
                    <a:lnTo>
                      <a:pt x="120138" y="0"/>
                    </a:lnTo>
                    <a:cubicBezTo>
                      <a:pt x="83047" y="27917"/>
                      <a:pt x="42709" y="51216"/>
                      <a:pt x="0" y="69391"/>
                    </a:cubicBezTo>
                    <a:lnTo>
                      <a:pt x="0" y="97296"/>
                    </a:lnTo>
                    <a:lnTo>
                      <a:pt x="1802692" y="1184591"/>
                    </a:lnTo>
                    <a:cubicBezTo>
                      <a:pt x="1858378" y="1216693"/>
                      <a:pt x="2015681" y="1134584"/>
                      <a:pt x="2015804" y="1087665"/>
                    </a:cubicBezTo>
                    <a:cubicBezTo>
                      <a:pt x="2015804" y="1083220"/>
                      <a:pt x="2015804" y="1064576"/>
                      <a:pt x="2015804" y="1059760"/>
                    </a:cubicBezTo>
                    <a:cubicBezTo>
                      <a:pt x="2015743" y="1051463"/>
                      <a:pt x="2010878" y="1043956"/>
                      <a:pt x="2003334" y="1040499"/>
                    </a:cubicBezTo>
                    <a:close/>
                  </a:path>
                </a:pathLst>
              </a:custGeom>
              <a:solidFill>
                <a:srgbClr val="E0E0E0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0A5AE82-6F48-DA0F-7ECE-B534F02057EA}"/>
                  </a:ext>
                </a:extLst>
              </p:cNvPr>
              <p:cNvSpPr/>
              <p:nvPr/>
            </p:nvSpPr>
            <p:spPr>
              <a:xfrm>
                <a:off x="7204567" y="5094654"/>
                <a:ext cx="2015804" cy="1191843"/>
              </a:xfrm>
              <a:custGeom>
                <a:avLst/>
                <a:gdLst>
                  <a:gd name="connsiteX0" fmla="*/ 2003334 w 2015804"/>
                  <a:gd name="connsiteY0" fmla="*/ 1040499 h 1191843"/>
                  <a:gd name="connsiteX1" fmla="*/ 120138 w 2015804"/>
                  <a:gd name="connsiteY1" fmla="*/ 0 h 1191843"/>
                  <a:gd name="connsiteX2" fmla="*/ 0 w 2015804"/>
                  <a:gd name="connsiteY2" fmla="*/ 69391 h 1191843"/>
                  <a:gd name="connsiteX3" fmla="*/ 0 w 2015804"/>
                  <a:gd name="connsiteY3" fmla="*/ 97296 h 1191843"/>
                  <a:gd name="connsiteX4" fmla="*/ 1802692 w 2015804"/>
                  <a:gd name="connsiteY4" fmla="*/ 1184591 h 1191843"/>
                  <a:gd name="connsiteX5" fmla="*/ 2015804 w 2015804"/>
                  <a:gd name="connsiteY5" fmla="*/ 1087665 h 1191843"/>
                  <a:gd name="connsiteX6" fmla="*/ 2015804 w 2015804"/>
                  <a:gd name="connsiteY6" fmla="*/ 1059760 h 1191843"/>
                  <a:gd name="connsiteX7" fmla="*/ 2003334 w 2015804"/>
                  <a:gd name="connsiteY7" fmla="*/ 1040499 h 1191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804" h="1191843">
                    <a:moveTo>
                      <a:pt x="2003334" y="1040499"/>
                    </a:moveTo>
                    <a:lnTo>
                      <a:pt x="120138" y="0"/>
                    </a:lnTo>
                    <a:cubicBezTo>
                      <a:pt x="83134" y="28028"/>
                      <a:pt x="42771" y="51340"/>
                      <a:pt x="0" y="69391"/>
                    </a:cubicBezTo>
                    <a:lnTo>
                      <a:pt x="0" y="97296"/>
                    </a:lnTo>
                    <a:lnTo>
                      <a:pt x="1802692" y="1184591"/>
                    </a:lnTo>
                    <a:cubicBezTo>
                      <a:pt x="1858378" y="1216693"/>
                      <a:pt x="2015681" y="1134584"/>
                      <a:pt x="2015804" y="1087665"/>
                    </a:cubicBezTo>
                    <a:cubicBezTo>
                      <a:pt x="2015804" y="1083220"/>
                      <a:pt x="2015804" y="1064576"/>
                      <a:pt x="2015804" y="1059760"/>
                    </a:cubicBezTo>
                    <a:cubicBezTo>
                      <a:pt x="2015743" y="1051463"/>
                      <a:pt x="2010878" y="1043956"/>
                      <a:pt x="2003334" y="104049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4E323B5-C051-D67A-AF92-59603AB02B4C}"/>
                  </a:ext>
                </a:extLst>
              </p:cNvPr>
              <p:cNvSpPr/>
              <p:nvPr/>
            </p:nvSpPr>
            <p:spPr>
              <a:xfrm>
                <a:off x="7204567" y="5094654"/>
                <a:ext cx="2015930" cy="1163906"/>
              </a:xfrm>
              <a:custGeom>
                <a:avLst/>
                <a:gdLst>
                  <a:gd name="connsiteX0" fmla="*/ 1802692 w 2015930"/>
                  <a:gd name="connsiteY0" fmla="*/ 1156686 h 1163906"/>
                  <a:gd name="connsiteX1" fmla="*/ 2003334 w 2015930"/>
                  <a:gd name="connsiteY1" fmla="*/ 1040869 h 1163906"/>
                  <a:gd name="connsiteX2" fmla="*/ 120138 w 2015930"/>
                  <a:gd name="connsiteY2" fmla="*/ 0 h 1163906"/>
                  <a:gd name="connsiteX3" fmla="*/ 0 w 2015930"/>
                  <a:gd name="connsiteY3" fmla="*/ 69391 h 116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5930" h="1163906">
                    <a:moveTo>
                      <a:pt x="1802692" y="1156686"/>
                    </a:moveTo>
                    <a:cubicBezTo>
                      <a:pt x="1867144" y="1193728"/>
                      <a:pt x="2067786" y="1078034"/>
                      <a:pt x="2003334" y="1040869"/>
                    </a:cubicBezTo>
                    <a:lnTo>
                      <a:pt x="120138" y="0"/>
                    </a:lnTo>
                    <a:cubicBezTo>
                      <a:pt x="83134" y="28028"/>
                      <a:pt x="42771" y="51340"/>
                      <a:pt x="0" y="69391"/>
                    </a:cubicBezTo>
                    <a:close/>
                  </a:path>
                </a:pathLst>
              </a:custGeom>
              <a:solidFill>
                <a:srgbClr val="F0F0F0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527ED0C-9C97-E513-179D-78776EEFE1E4}"/>
                  </a:ext>
                </a:extLst>
              </p:cNvPr>
              <p:cNvSpPr/>
              <p:nvPr/>
            </p:nvSpPr>
            <p:spPr>
              <a:xfrm>
                <a:off x="7335941" y="5124040"/>
                <a:ext cx="1847906" cy="1114587"/>
              </a:xfrm>
              <a:custGeom>
                <a:avLst/>
                <a:gdLst>
                  <a:gd name="connsiteX0" fmla="*/ 0 w 1847906"/>
                  <a:gd name="connsiteY0" fmla="*/ 0 h 1114587"/>
                  <a:gd name="connsiteX1" fmla="*/ 1689468 w 1847906"/>
                  <a:gd name="connsiteY1" fmla="*/ 928757 h 1114587"/>
                  <a:gd name="connsiteX2" fmla="*/ 1814545 w 1847906"/>
                  <a:gd name="connsiteY2" fmla="*/ 1078405 h 1114587"/>
                  <a:gd name="connsiteX3" fmla="*/ 1695395 w 1847906"/>
                  <a:gd name="connsiteY3" fmla="*/ 1109150 h 1114587"/>
                  <a:gd name="connsiteX4" fmla="*/ 1785159 w 1847906"/>
                  <a:gd name="connsiteY4" fmla="*/ 1078405 h 1114587"/>
                  <a:gd name="connsiteX5" fmla="*/ 1697123 w 1847906"/>
                  <a:gd name="connsiteY5" fmla="*/ 961230 h 1114587"/>
                  <a:gd name="connsiteX6" fmla="*/ 0 w 1847906"/>
                  <a:gd name="connsiteY6" fmla="*/ 0 h 111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7906" h="1114587">
                    <a:moveTo>
                      <a:pt x="0" y="0"/>
                    </a:moveTo>
                    <a:cubicBezTo>
                      <a:pt x="0" y="0"/>
                      <a:pt x="1572293" y="864304"/>
                      <a:pt x="1689468" y="928757"/>
                    </a:cubicBezTo>
                    <a:cubicBezTo>
                      <a:pt x="1817879" y="999136"/>
                      <a:pt x="1896160" y="1031239"/>
                      <a:pt x="1814545" y="1078405"/>
                    </a:cubicBezTo>
                    <a:cubicBezTo>
                      <a:pt x="1718731" y="1133720"/>
                      <a:pt x="1695395" y="1109150"/>
                      <a:pt x="1695395" y="1109150"/>
                    </a:cubicBezTo>
                    <a:cubicBezTo>
                      <a:pt x="1727275" y="1105890"/>
                      <a:pt x="1757970" y="1095370"/>
                      <a:pt x="1785159" y="1078405"/>
                    </a:cubicBezTo>
                    <a:cubicBezTo>
                      <a:pt x="1833313" y="1047537"/>
                      <a:pt x="1791456" y="1006421"/>
                      <a:pt x="1697123" y="961230"/>
                    </a:cubicBezTo>
                    <a:cubicBezTo>
                      <a:pt x="1602791" y="91603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5" name="steam">
            <a:extLst>
              <a:ext uri="{FF2B5EF4-FFF2-40B4-BE49-F238E27FC236}">
                <a16:creationId xmlns:a16="http://schemas.microsoft.com/office/drawing/2014/main" id="{D3CC94C0-7AD2-19D6-2691-29184F070EEA}"/>
              </a:ext>
            </a:extLst>
          </p:cNvPr>
          <p:cNvGrpSpPr/>
          <p:nvPr/>
        </p:nvGrpSpPr>
        <p:grpSpPr>
          <a:xfrm>
            <a:off x="8337887" y="1171576"/>
            <a:ext cx="1370004" cy="2602296"/>
            <a:chOff x="8296323" y="1171576"/>
            <a:chExt cx="1370004" cy="2602296"/>
          </a:xfrm>
          <a:solidFill>
            <a:srgbClr val="FFFFFF">
              <a:alpha val="20000"/>
            </a:srgbClr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707EBF7-59A1-9EDA-9377-D602D24E2871}"/>
                </a:ext>
              </a:extLst>
            </p:cNvPr>
            <p:cNvSpPr/>
            <p:nvPr/>
          </p:nvSpPr>
          <p:spPr>
            <a:xfrm>
              <a:off x="8514903" y="1592740"/>
              <a:ext cx="1151423" cy="2181133"/>
            </a:xfrm>
            <a:custGeom>
              <a:avLst/>
              <a:gdLst>
                <a:gd name="connsiteX0" fmla="*/ 612000 w 1151423"/>
                <a:gd name="connsiteY0" fmla="*/ 2181134 h 2181133"/>
                <a:gd name="connsiteX1" fmla="*/ 450251 w 1151423"/>
                <a:gd name="connsiteY1" fmla="*/ 1870354 h 2181133"/>
                <a:gd name="connsiteX2" fmla="*/ 10938 w 1151423"/>
                <a:gd name="connsiteY2" fmla="*/ 1353501 h 2181133"/>
                <a:gd name="connsiteX3" fmla="*/ 727817 w 1151423"/>
                <a:gd name="connsiteY3" fmla="*/ 421040 h 2181133"/>
                <a:gd name="connsiteX4" fmla="*/ 942905 w 1151423"/>
                <a:gd name="connsiteY4" fmla="*/ 0 h 2181133"/>
                <a:gd name="connsiteX5" fmla="*/ 836348 w 1151423"/>
                <a:gd name="connsiteY5" fmla="*/ 933572 h 2181133"/>
                <a:gd name="connsiteX6" fmla="*/ 494084 w 1151423"/>
                <a:gd name="connsiteY6" fmla="*/ 1637363 h 2181133"/>
                <a:gd name="connsiteX7" fmla="*/ 612000 w 1151423"/>
                <a:gd name="connsiteY7" fmla="*/ 2181134 h 218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1423" h="2181133">
                  <a:moveTo>
                    <a:pt x="612000" y="2181134"/>
                  </a:moveTo>
                  <a:cubicBezTo>
                    <a:pt x="632743" y="2053340"/>
                    <a:pt x="574958" y="1954933"/>
                    <a:pt x="450251" y="1870354"/>
                  </a:cubicBezTo>
                  <a:cubicBezTo>
                    <a:pt x="306283" y="1772688"/>
                    <a:pt x="67488" y="1638598"/>
                    <a:pt x="10938" y="1353501"/>
                  </a:cubicBezTo>
                  <a:cubicBezTo>
                    <a:pt x="-94384" y="816768"/>
                    <a:pt x="592244" y="521299"/>
                    <a:pt x="727817" y="421040"/>
                  </a:cubicBezTo>
                  <a:cubicBezTo>
                    <a:pt x="881415" y="307445"/>
                    <a:pt x="964759" y="217311"/>
                    <a:pt x="942905" y="0"/>
                  </a:cubicBezTo>
                  <a:cubicBezTo>
                    <a:pt x="1188738" y="209038"/>
                    <a:pt x="1288626" y="663539"/>
                    <a:pt x="836348" y="933572"/>
                  </a:cubicBezTo>
                  <a:cubicBezTo>
                    <a:pt x="488651" y="1141005"/>
                    <a:pt x="299245" y="1378936"/>
                    <a:pt x="494084" y="1637363"/>
                  </a:cubicBezTo>
                  <a:cubicBezTo>
                    <a:pt x="699541" y="1910359"/>
                    <a:pt x="717815" y="2019879"/>
                    <a:pt x="612000" y="21811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10477C-5D25-B612-53A7-C5151AC75C97}"/>
                </a:ext>
              </a:extLst>
            </p:cNvPr>
            <p:cNvSpPr/>
            <p:nvPr/>
          </p:nvSpPr>
          <p:spPr>
            <a:xfrm>
              <a:off x="8632780" y="1931498"/>
              <a:ext cx="889236" cy="1360212"/>
            </a:xfrm>
            <a:custGeom>
              <a:avLst/>
              <a:gdLst>
                <a:gd name="connsiteX0" fmla="*/ 883801 w 889236"/>
                <a:gd name="connsiteY0" fmla="*/ 3753 h 1360212"/>
                <a:gd name="connsiteX1" fmla="*/ 542648 w 889236"/>
                <a:gd name="connsiteY1" fmla="*/ 361822 h 1360212"/>
                <a:gd name="connsiteX2" fmla="*/ 157415 w 889236"/>
                <a:gd name="connsiteY2" fmla="*/ 612100 h 1360212"/>
                <a:gd name="connsiteX3" fmla="*/ 112 w 889236"/>
                <a:gd name="connsiteY3" fmla="*/ 966217 h 1360212"/>
                <a:gd name="connsiteX4" fmla="*/ 260638 w 889236"/>
                <a:gd name="connsiteY4" fmla="*/ 1359352 h 1360212"/>
                <a:gd name="connsiteX5" fmla="*/ 253229 w 889236"/>
                <a:gd name="connsiteY5" fmla="*/ 1347005 h 1360212"/>
                <a:gd name="connsiteX6" fmla="*/ 90493 w 889236"/>
                <a:gd name="connsiteY6" fmla="*/ 1134386 h 1360212"/>
                <a:gd name="connsiteX7" fmla="*/ 80616 w 889236"/>
                <a:gd name="connsiteY7" fmla="*/ 873984 h 1360212"/>
                <a:gd name="connsiteX8" fmla="*/ 381146 w 889236"/>
                <a:gd name="connsiteY8" fmla="*/ 534930 h 1360212"/>
                <a:gd name="connsiteX9" fmla="*/ 889234 w 889236"/>
                <a:gd name="connsiteY9" fmla="*/ 3259 h 1360212"/>
                <a:gd name="connsiteX10" fmla="*/ 883801 w 889236"/>
                <a:gd name="connsiteY10" fmla="*/ 3753 h 136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9236" h="1360212">
                  <a:moveTo>
                    <a:pt x="883801" y="3753"/>
                  </a:moveTo>
                  <a:cubicBezTo>
                    <a:pt x="867379" y="169823"/>
                    <a:pt x="673899" y="286010"/>
                    <a:pt x="542648" y="361822"/>
                  </a:cubicBezTo>
                  <a:cubicBezTo>
                    <a:pt x="411397" y="437634"/>
                    <a:pt x="268910" y="504309"/>
                    <a:pt x="157415" y="612100"/>
                  </a:cubicBezTo>
                  <a:cubicBezTo>
                    <a:pt x="63206" y="703222"/>
                    <a:pt x="-3099" y="830769"/>
                    <a:pt x="112" y="966217"/>
                  </a:cubicBezTo>
                  <a:cubicBezTo>
                    <a:pt x="5668" y="1180441"/>
                    <a:pt x="133091" y="1296135"/>
                    <a:pt x="260638" y="1359352"/>
                  </a:cubicBezTo>
                  <a:cubicBezTo>
                    <a:pt x="265700" y="1361822"/>
                    <a:pt x="269034" y="1359352"/>
                    <a:pt x="253229" y="1347005"/>
                  </a:cubicBezTo>
                  <a:cubicBezTo>
                    <a:pt x="179146" y="1285269"/>
                    <a:pt x="113089" y="1205630"/>
                    <a:pt x="90493" y="1134386"/>
                  </a:cubicBezTo>
                  <a:cubicBezTo>
                    <a:pt x="60983" y="1041041"/>
                    <a:pt x="56292" y="953253"/>
                    <a:pt x="80616" y="873984"/>
                  </a:cubicBezTo>
                  <a:cubicBezTo>
                    <a:pt x="127411" y="721619"/>
                    <a:pt x="251254" y="617656"/>
                    <a:pt x="381146" y="534930"/>
                  </a:cubicBezTo>
                  <a:cubicBezTo>
                    <a:pt x="575615" y="411457"/>
                    <a:pt x="880220" y="272428"/>
                    <a:pt x="889234" y="3259"/>
                  </a:cubicBezTo>
                  <a:cubicBezTo>
                    <a:pt x="889357" y="-2544"/>
                    <a:pt x="884172" y="543"/>
                    <a:pt x="883801" y="375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F3EA251-69DA-95DB-A93E-DA525199E0DF}"/>
                </a:ext>
              </a:extLst>
            </p:cNvPr>
            <p:cNvSpPr/>
            <p:nvPr/>
          </p:nvSpPr>
          <p:spPr>
            <a:xfrm>
              <a:off x="8296323" y="1171576"/>
              <a:ext cx="994210" cy="1419928"/>
            </a:xfrm>
            <a:custGeom>
              <a:avLst/>
              <a:gdLst>
                <a:gd name="connsiteX0" fmla="*/ 878734 w 994210"/>
                <a:gd name="connsiteY0" fmla="*/ 0 h 1419928"/>
                <a:gd name="connsiteX1" fmla="*/ 773166 w 994210"/>
                <a:gd name="connsiteY1" fmla="*/ 711816 h 1419928"/>
                <a:gd name="connsiteX2" fmla="*/ 108763 w 994210"/>
                <a:gd name="connsiteY2" fmla="*/ 1419929 h 1419928"/>
                <a:gd name="connsiteX3" fmla="*/ 201120 w 994210"/>
                <a:gd name="connsiteY3" fmla="*/ 732189 h 1419928"/>
                <a:gd name="connsiteX4" fmla="*/ 708343 w 994210"/>
                <a:gd name="connsiteY4" fmla="*/ 401778 h 1419928"/>
                <a:gd name="connsiteX5" fmla="*/ 878734 w 994210"/>
                <a:gd name="connsiteY5" fmla="*/ 0 h 141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210" h="1419928">
                  <a:moveTo>
                    <a:pt x="878734" y="0"/>
                  </a:moveTo>
                  <a:cubicBezTo>
                    <a:pt x="1055793" y="222250"/>
                    <a:pt x="1035791" y="540808"/>
                    <a:pt x="773166" y="711816"/>
                  </a:cubicBezTo>
                  <a:cubicBezTo>
                    <a:pt x="510541" y="882825"/>
                    <a:pt x="99132" y="1085690"/>
                    <a:pt x="108763" y="1419929"/>
                  </a:cubicBezTo>
                  <a:cubicBezTo>
                    <a:pt x="-43108" y="1215212"/>
                    <a:pt x="-56320" y="929127"/>
                    <a:pt x="201120" y="732189"/>
                  </a:cubicBezTo>
                  <a:cubicBezTo>
                    <a:pt x="327555" y="635387"/>
                    <a:pt x="576228" y="529201"/>
                    <a:pt x="708343" y="401778"/>
                  </a:cubicBezTo>
                  <a:cubicBezTo>
                    <a:pt x="822678" y="291271"/>
                    <a:pt x="898120" y="150019"/>
                    <a:pt x="87873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star">
            <a:extLst>
              <a:ext uri="{FF2B5EF4-FFF2-40B4-BE49-F238E27FC236}">
                <a16:creationId xmlns:a16="http://schemas.microsoft.com/office/drawing/2014/main" id="{3E96B199-CDC1-6045-18C1-CE31C5D5F322}"/>
              </a:ext>
            </a:extLst>
          </p:cNvPr>
          <p:cNvGrpSpPr/>
          <p:nvPr/>
        </p:nvGrpSpPr>
        <p:grpSpPr>
          <a:xfrm>
            <a:off x="6309595" y="1225410"/>
            <a:ext cx="5152858" cy="2973700"/>
            <a:chOff x="6268031" y="1225410"/>
            <a:chExt cx="5152858" cy="2973700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EFB6A9C-4499-2864-6E64-A6A29AC1B467}"/>
                </a:ext>
              </a:extLst>
            </p:cNvPr>
            <p:cNvSpPr/>
            <p:nvPr/>
          </p:nvSpPr>
          <p:spPr>
            <a:xfrm>
              <a:off x="7237657" y="1865366"/>
              <a:ext cx="123101" cy="189159"/>
            </a:xfrm>
            <a:custGeom>
              <a:avLst/>
              <a:gdLst>
                <a:gd name="connsiteX0" fmla="*/ 64082 w 123101"/>
                <a:gd name="connsiteY0" fmla="*/ 0 h 189159"/>
                <a:gd name="connsiteX1" fmla="*/ 0 w 123101"/>
                <a:gd name="connsiteY1" fmla="*/ 95567 h 189159"/>
                <a:gd name="connsiteX2" fmla="*/ 64823 w 123101"/>
                <a:gd name="connsiteY2" fmla="*/ 189159 h 189159"/>
                <a:gd name="connsiteX3" fmla="*/ 123102 w 123101"/>
                <a:gd name="connsiteY3" fmla="*/ 96432 h 189159"/>
                <a:gd name="connsiteX4" fmla="*/ 64082 w 123101"/>
                <a:gd name="connsiteY4" fmla="*/ 0 h 18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101" h="189159">
                  <a:moveTo>
                    <a:pt x="64082" y="0"/>
                  </a:moveTo>
                  <a:cubicBezTo>
                    <a:pt x="64082" y="43709"/>
                    <a:pt x="63094" y="85690"/>
                    <a:pt x="0" y="95567"/>
                  </a:cubicBezTo>
                  <a:cubicBezTo>
                    <a:pt x="66551" y="94580"/>
                    <a:pt x="61736" y="136560"/>
                    <a:pt x="64823" y="189159"/>
                  </a:cubicBezTo>
                  <a:cubicBezTo>
                    <a:pt x="66551" y="136560"/>
                    <a:pt x="71243" y="98901"/>
                    <a:pt x="123102" y="96432"/>
                  </a:cubicBezTo>
                  <a:cubicBezTo>
                    <a:pt x="69391" y="87542"/>
                    <a:pt x="70873" y="62600"/>
                    <a:pt x="64082" y="0"/>
                  </a:cubicBezTo>
                  <a:close/>
                </a:path>
              </a:pathLst>
            </a:custGeom>
            <a:solidFill>
              <a:srgbClr val="455A64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9349626-8B29-49C9-005D-F9A9A614A182}"/>
                </a:ext>
              </a:extLst>
            </p:cNvPr>
            <p:cNvSpPr/>
            <p:nvPr/>
          </p:nvSpPr>
          <p:spPr>
            <a:xfrm>
              <a:off x="11130978" y="2600765"/>
              <a:ext cx="123224" cy="189159"/>
            </a:xfrm>
            <a:custGeom>
              <a:avLst/>
              <a:gdLst>
                <a:gd name="connsiteX0" fmla="*/ 64205 w 123224"/>
                <a:gd name="connsiteY0" fmla="*/ 0 h 189159"/>
                <a:gd name="connsiteX1" fmla="*/ 0 w 123224"/>
                <a:gd name="connsiteY1" fmla="*/ 95444 h 189159"/>
                <a:gd name="connsiteX2" fmla="*/ 64823 w 123224"/>
                <a:gd name="connsiteY2" fmla="*/ 189159 h 189159"/>
                <a:gd name="connsiteX3" fmla="*/ 123225 w 123224"/>
                <a:gd name="connsiteY3" fmla="*/ 96308 h 189159"/>
                <a:gd name="connsiteX4" fmla="*/ 64205 w 123224"/>
                <a:gd name="connsiteY4" fmla="*/ 0 h 18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24" h="189159">
                  <a:moveTo>
                    <a:pt x="64205" y="0"/>
                  </a:moveTo>
                  <a:cubicBezTo>
                    <a:pt x="64205" y="43586"/>
                    <a:pt x="63094" y="85690"/>
                    <a:pt x="0" y="95444"/>
                  </a:cubicBezTo>
                  <a:cubicBezTo>
                    <a:pt x="66675" y="94580"/>
                    <a:pt x="61736" y="136560"/>
                    <a:pt x="64823" y="189159"/>
                  </a:cubicBezTo>
                  <a:cubicBezTo>
                    <a:pt x="66675" y="136560"/>
                    <a:pt x="71243" y="98778"/>
                    <a:pt x="123225" y="96308"/>
                  </a:cubicBezTo>
                  <a:cubicBezTo>
                    <a:pt x="69515" y="87418"/>
                    <a:pt x="70873" y="62477"/>
                    <a:pt x="64205" y="0"/>
                  </a:cubicBezTo>
                  <a:close/>
                </a:path>
              </a:pathLst>
            </a:custGeom>
            <a:solidFill>
              <a:srgbClr val="455A64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3EA7B91-C570-70B7-DAB8-9A1C63B4A3CA}"/>
                </a:ext>
              </a:extLst>
            </p:cNvPr>
            <p:cNvSpPr/>
            <p:nvPr/>
          </p:nvSpPr>
          <p:spPr>
            <a:xfrm>
              <a:off x="7531521" y="2675589"/>
              <a:ext cx="123225" cy="189159"/>
            </a:xfrm>
            <a:custGeom>
              <a:avLst/>
              <a:gdLst>
                <a:gd name="connsiteX0" fmla="*/ 64205 w 123225"/>
                <a:gd name="connsiteY0" fmla="*/ 0 h 189159"/>
                <a:gd name="connsiteX1" fmla="*/ 0 w 123225"/>
                <a:gd name="connsiteY1" fmla="*/ 95567 h 189159"/>
                <a:gd name="connsiteX2" fmla="*/ 64946 w 123225"/>
                <a:gd name="connsiteY2" fmla="*/ 189159 h 189159"/>
                <a:gd name="connsiteX3" fmla="*/ 123225 w 123225"/>
                <a:gd name="connsiteY3" fmla="*/ 96432 h 189159"/>
                <a:gd name="connsiteX4" fmla="*/ 64205 w 123225"/>
                <a:gd name="connsiteY4" fmla="*/ 0 h 18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25" h="189159">
                  <a:moveTo>
                    <a:pt x="64205" y="0"/>
                  </a:moveTo>
                  <a:cubicBezTo>
                    <a:pt x="64205" y="43709"/>
                    <a:pt x="63094" y="85690"/>
                    <a:pt x="0" y="95567"/>
                  </a:cubicBezTo>
                  <a:cubicBezTo>
                    <a:pt x="66675" y="94580"/>
                    <a:pt x="61736" y="136560"/>
                    <a:pt x="64946" y="189159"/>
                  </a:cubicBezTo>
                  <a:cubicBezTo>
                    <a:pt x="66675" y="136560"/>
                    <a:pt x="71243" y="98901"/>
                    <a:pt x="123225" y="96432"/>
                  </a:cubicBezTo>
                  <a:cubicBezTo>
                    <a:pt x="69515" y="87542"/>
                    <a:pt x="70873" y="62600"/>
                    <a:pt x="64205" y="0"/>
                  </a:cubicBezTo>
                  <a:close/>
                </a:path>
              </a:pathLst>
            </a:custGeom>
            <a:solidFill>
              <a:srgbClr val="455A64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8F7905-AC76-A585-E2B9-50FC26DA1582}"/>
                </a:ext>
              </a:extLst>
            </p:cNvPr>
            <p:cNvSpPr/>
            <p:nvPr/>
          </p:nvSpPr>
          <p:spPr>
            <a:xfrm>
              <a:off x="6268031" y="3624348"/>
              <a:ext cx="85813" cy="131744"/>
            </a:xfrm>
            <a:custGeom>
              <a:avLst/>
              <a:gdLst>
                <a:gd name="connsiteX0" fmla="*/ 41116 w 85813"/>
                <a:gd name="connsiteY0" fmla="*/ 0 h 131744"/>
                <a:gd name="connsiteX1" fmla="*/ 85813 w 85813"/>
                <a:gd name="connsiteY1" fmla="*/ 66551 h 131744"/>
                <a:gd name="connsiteX2" fmla="*/ 40622 w 85813"/>
                <a:gd name="connsiteY2" fmla="*/ 131745 h 131744"/>
                <a:gd name="connsiteX3" fmla="*/ 0 w 85813"/>
                <a:gd name="connsiteY3" fmla="*/ 67169 h 131744"/>
                <a:gd name="connsiteX4" fmla="*/ 41116 w 85813"/>
                <a:gd name="connsiteY4" fmla="*/ 0 h 13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13" h="131744">
                  <a:moveTo>
                    <a:pt x="41116" y="0"/>
                  </a:moveTo>
                  <a:cubicBezTo>
                    <a:pt x="41116" y="30498"/>
                    <a:pt x="41857" y="59761"/>
                    <a:pt x="85813" y="66551"/>
                  </a:cubicBezTo>
                  <a:cubicBezTo>
                    <a:pt x="39388" y="66551"/>
                    <a:pt x="42968" y="95197"/>
                    <a:pt x="40622" y="131745"/>
                  </a:cubicBezTo>
                  <a:cubicBezTo>
                    <a:pt x="39388" y="94703"/>
                    <a:pt x="36177" y="68897"/>
                    <a:pt x="0" y="67169"/>
                  </a:cubicBezTo>
                  <a:cubicBezTo>
                    <a:pt x="37412" y="60995"/>
                    <a:pt x="36424" y="43586"/>
                    <a:pt x="41116" y="0"/>
                  </a:cubicBezTo>
                  <a:close/>
                </a:path>
              </a:pathLst>
            </a:custGeom>
            <a:solidFill>
              <a:srgbClr val="EBEBEB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6C5063-C8FA-CCF7-25B3-B2896A13964B}"/>
                </a:ext>
              </a:extLst>
            </p:cNvPr>
            <p:cNvSpPr/>
            <p:nvPr/>
          </p:nvSpPr>
          <p:spPr>
            <a:xfrm>
              <a:off x="10326804" y="2197506"/>
              <a:ext cx="85813" cy="131744"/>
            </a:xfrm>
            <a:custGeom>
              <a:avLst/>
              <a:gdLst>
                <a:gd name="connsiteX0" fmla="*/ 41116 w 85813"/>
                <a:gd name="connsiteY0" fmla="*/ 0 h 131744"/>
                <a:gd name="connsiteX1" fmla="*/ 85813 w 85813"/>
                <a:gd name="connsiteY1" fmla="*/ 66551 h 131744"/>
                <a:gd name="connsiteX2" fmla="*/ 40622 w 85813"/>
                <a:gd name="connsiteY2" fmla="*/ 131745 h 131744"/>
                <a:gd name="connsiteX3" fmla="*/ 0 w 85813"/>
                <a:gd name="connsiteY3" fmla="*/ 67169 h 131744"/>
                <a:gd name="connsiteX4" fmla="*/ 41116 w 85813"/>
                <a:gd name="connsiteY4" fmla="*/ 0 h 13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13" h="131744">
                  <a:moveTo>
                    <a:pt x="41116" y="0"/>
                  </a:moveTo>
                  <a:cubicBezTo>
                    <a:pt x="41116" y="30374"/>
                    <a:pt x="41857" y="59760"/>
                    <a:pt x="85813" y="66551"/>
                  </a:cubicBezTo>
                  <a:cubicBezTo>
                    <a:pt x="39388" y="66551"/>
                    <a:pt x="42845" y="95197"/>
                    <a:pt x="40622" y="131745"/>
                  </a:cubicBezTo>
                  <a:cubicBezTo>
                    <a:pt x="39388" y="94703"/>
                    <a:pt x="36177" y="68897"/>
                    <a:pt x="0" y="67169"/>
                  </a:cubicBezTo>
                  <a:cubicBezTo>
                    <a:pt x="37782" y="60625"/>
                    <a:pt x="36424" y="43586"/>
                    <a:pt x="41116" y="0"/>
                  </a:cubicBezTo>
                  <a:close/>
                </a:path>
              </a:pathLst>
            </a:custGeom>
            <a:solidFill>
              <a:srgbClr val="EBEBEB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EDB362F-5A64-36FD-03CD-144ABFC4DA8F}"/>
                </a:ext>
              </a:extLst>
            </p:cNvPr>
            <p:cNvSpPr/>
            <p:nvPr/>
          </p:nvSpPr>
          <p:spPr>
            <a:xfrm>
              <a:off x="6630545" y="3296901"/>
              <a:ext cx="123595" cy="189653"/>
            </a:xfrm>
            <a:custGeom>
              <a:avLst/>
              <a:gdLst>
                <a:gd name="connsiteX0" fmla="*/ 59267 w 123595"/>
                <a:gd name="connsiteY0" fmla="*/ 0 h 189653"/>
                <a:gd name="connsiteX1" fmla="*/ 123595 w 123595"/>
                <a:gd name="connsiteY1" fmla="*/ 95691 h 189653"/>
                <a:gd name="connsiteX2" fmla="*/ 58526 w 123595"/>
                <a:gd name="connsiteY2" fmla="*/ 189653 h 189653"/>
                <a:gd name="connsiteX3" fmla="*/ 0 w 123595"/>
                <a:gd name="connsiteY3" fmla="*/ 96555 h 189653"/>
                <a:gd name="connsiteX4" fmla="*/ 59267 w 123595"/>
                <a:gd name="connsiteY4" fmla="*/ 0 h 18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595" h="189653">
                  <a:moveTo>
                    <a:pt x="59267" y="0"/>
                  </a:moveTo>
                  <a:cubicBezTo>
                    <a:pt x="59267" y="43709"/>
                    <a:pt x="60378" y="86430"/>
                    <a:pt x="123595" y="95691"/>
                  </a:cubicBezTo>
                  <a:cubicBezTo>
                    <a:pt x="56797" y="94826"/>
                    <a:pt x="61859" y="136930"/>
                    <a:pt x="58526" y="189653"/>
                  </a:cubicBezTo>
                  <a:cubicBezTo>
                    <a:pt x="56797" y="136930"/>
                    <a:pt x="52105" y="99024"/>
                    <a:pt x="0" y="96555"/>
                  </a:cubicBezTo>
                  <a:cubicBezTo>
                    <a:pt x="54575" y="87665"/>
                    <a:pt x="52476" y="62724"/>
                    <a:pt x="59267" y="0"/>
                  </a:cubicBezTo>
                  <a:close/>
                </a:path>
              </a:pathLst>
            </a:custGeom>
            <a:solidFill>
              <a:srgbClr val="E0E0E0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25A381-BDFA-C6C4-666A-20C501E5DE3C}"/>
                </a:ext>
              </a:extLst>
            </p:cNvPr>
            <p:cNvSpPr/>
            <p:nvPr/>
          </p:nvSpPr>
          <p:spPr>
            <a:xfrm>
              <a:off x="10463488" y="2668798"/>
              <a:ext cx="123472" cy="189653"/>
            </a:xfrm>
            <a:custGeom>
              <a:avLst/>
              <a:gdLst>
                <a:gd name="connsiteX0" fmla="*/ 59143 w 123472"/>
                <a:gd name="connsiteY0" fmla="*/ 0 h 189653"/>
                <a:gd name="connsiteX1" fmla="*/ 123472 w 123472"/>
                <a:gd name="connsiteY1" fmla="*/ 95814 h 189653"/>
                <a:gd name="connsiteX2" fmla="*/ 58526 w 123472"/>
                <a:gd name="connsiteY2" fmla="*/ 189653 h 189653"/>
                <a:gd name="connsiteX3" fmla="*/ 0 w 123472"/>
                <a:gd name="connsiteY3" fmla="*/ 96679 h 189653"/>
                <a:gd name="connsiteX4" fmla="*/ 59143 w 123472"/>
                <a:gd name="connsiteY4" fmla="*/ 0 h 18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72" h="189653">
                  <a:moveTo>
                    <a:pt x="59143" y="0"/>
                  </a:moveTo>
                  <a:cubicBezTo>
                    <a:pt x="59143" y="43833"/>
                    <a:pt x="60254" y="86430"/>
                    <a:pt x="123472" y="95814"/>
                  </a:cubicBezTo>
                  <a:cubicBezTo>
                    <a:pt x="56674" y="94827"/>
                    <a:pt x="61736" y="136931"/>
                    <a:pt x="58526" y="189653"/>
                  </a:cubicBezTo>
                  <a:cubicBezTo>
                    <a:pt x="56674" y="136931"/>
                    <a:pt x="52105" y="99148"/>
                    <a:pt x="0" y="96679"/>
                  </a:cubicBezTo>
                  <a:cubicBezTo>
                    <a:pt x="53834" y="87665"/>
                    <a:pt x="52476" y="62724"/>
                    <a:pt x="59143" y="0"/>
                  </a:cubicBezTo>
                  <a:close/>
                </a:path>
              </a:pathLst>
            </a:custGeom>
            <a:solidFill>
              <a:srgbClr val="E0E0E0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DAFE0E0-2AEB-B7B1-13C1-78D93048882B}"/>
                </a:ext>
              </a:extLst>
            </p:cNvPr>
            <p:cNvSpPr/>
            <p:nvPr/>
          </p:nvSpPr>
          <p:spPr>
            <a:xfrm>
              <a:off x="9807357" y="1246277"/>
              <a:ext cx="123472" cy="189653"/>
            </a:xfrm>
            <a:custGeom>
              <a:avLst/>
              <a:gdLst>
                <a:gd name="connsiteX0" fmla="*/ 59143 w 123472"/>
                <a:gd name="connsiteY0" fmla="*/ 0 h 189653"/>
                <a:gd name="connsiteX1" fmla="*/ 123472 w 123472"/>
                <a:gd name="connsiteY1" fmla="*/ 95691 h 189653"/>
                <a:gd name="connsiteX2" fmla="*/ 58402 w 123472"/>
                <a:gd name="connsiteY2" fmla="*/ 189653 h 189653"/>
                <a:gd name="connsiteX3" fmla="*/ 0 w 123472"/>
                <a:gd name="connsiteY3" fmla="*/ 96555 h 189653"/>
                <a:gd name="connsiteX4" fmla="*/ 59143 w 123472"/>
                <a:gd name="connsiteY4" fmla="*/ 0 h 18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72" h="189653">
                  <a:moveTo>
                    <a:pt x="59143" y="0"/>
                  </a:moveTo>
                  <a:cubicBezTo>
                    <a:pt x="59143" y="43833"/>
                    <a:pt x="60254" y="86430"/>
                    <a:pt x="123472" y="95691"/>
                  </a:cubicBezTo>
                  <a:cubicBezTo>
                    <a:pt x="56674" y="94827"/>
                    <a:pt x="61736" y="136931"/>
                    <a:pt x="58402" y="189653"/>
                  </a:cubicBezTo>
                  <a:cubicBezTo>
                    <a:pt x="56674" y="136931"/>
                    <a:pt x="51982" y="99148"/>
                    <a:pt x="0" y="96555"/>
                  </a:cubicBezTo>
                  <a:cubicBezTo>
                    <a:pt x="53834" y="87665"/>
                    <a:pt x="52352" y="62724"/>
                    <a:pt x="59143" y="0"/>
                  </a:cubicBezTo>
                  <a:close/>
                </a:path>
              </a:pathLst>
            </a:custGeom>
            <a:solidFill>
              <a:srgbClr val="E0E0E0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B444D71-2F60-B06B-D7B4-452C5E059865}"/>
                </a:ext>
              </a:extLst>
            </p:cNvPr>
            <p:cNvSpPr/>
            <p:nvPr/>
          </p:nvSpPr>
          <p:spPr>
            <a:xfrm>
              <a:off x="6465093" y="3701519"/>
              <a:ext cx="253981" cy="369058"/>
            </a:xfrm>
            <a:custGeom>
              <a:avLst/>
              <a:gdLst>
                <a:gd name="connsiteX0" fmla="*/ 126435 w 253981"/>
                <a:gd name="connsiteY0" fmla="*/ 0 h 369058"/>
                <a:gd name="connsiteX1" fmla="*/ 0 w 253981"/>
                <a:gd name="connsiteY1" fmla="*/ 186443 h 369058"/>
                <a:gd name="connsiteX2" fmla="*/ 126435 w 253981"/>
                <a:gd name="connsiteY2" fmla="*/ 369058 h 369058"/>
                <a:gd name="connsiteX3" fmla="*/ 253982 w 253981"/>
                <a:gd name="connsiteY3" fmla="*/ 184714 h 369058"/>
                <a:gd name="connsiteX4" fmla="*/ 126435 w 253981"/>
                <a:gd name="connsiteY4" fmla="*/ 0 h 36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81" h="369058">
                  <a:moveTo>
                    <a:pt x="126435" y="0"/>
                  </a:moveTo>
                  <a:cubicBezTo>
                    <a:pt x="121250" y="124707"/>
                    <a:pt x="108902" y="167058"/>
                    <a:pt x="0" y="186443"/>
                  </a:cubicBezTo>
                  <a:cubicBezTo>
                    <a:pt x="110384" y="195950"/>
                    <a:pt x="120138" y="266576"/>
                    <a:pt x="126435" y="369058"/>
                  </a:cubicBezTo>
                  <a:cubicBezTo>
                    <a:pt x="129893" y="266576"/>
                    <a:pt x="152735" y="189530"/>
                    <a:pt x="253982" y="184714"/>
                  </a:cubicBezTo>
                  <a:cubicBezTo>
                    <a:pt x="149278" y="167058"/>
                    <a:pt x="139523" y="121990"/>
                    <a:pt x="126435" y="0"/>
                  </a:cubicBezTo>
                  <a:close/>
                </a:path>
              </a:pathLst>
            </a:custGeom>
            <a:solidFill>
              <a:srgbClr val="455A64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CC326D7-49EF-3847-9C31-A1714C677109}"/>
                </a:ext>
              </a:extLst>
            </p:cNvPr>
            <p:cNvSpPr/>
            <p:nvPr/>
          </p:nvSpPr>
          <p:spPr>
            <a:xfrm>
              <a:off x="10092207" y="2348759"/>
              <a:ext cx="277441" cy="403012"/>
            </a:xfrm>
            <a:custGeom>
              <a:avLst/>
              <a:gdLst>
                <a:gd name="connsiteX0" fmla="*/ 138165 w 277441"/>
                <a:gd name="connsiteY0" fmla="*/ 0 h 403012"/>
                <a:gd name="connsiteX1" fmla="*/ 0 w 277441"/>
                <a:gd name="connsiteY1" fmla="*/ 203358 h 403012"/>
                <a:gd name="connsiteX2" fmla="*/ 138165 w 277441"/>
                <a:gd name="connsiteY2" fmla="*/ 403013 h 403012"/>
                <a:gd name="connsiteX3" fmla="*/ 277442 w 277441"/>
                <a:gd name="connsiteY3" fmla="*/ 201506 h 403012"/>
                <a:gd name="connsiteX4" fmla="*/ 138165 w 277441"/>
                <a:gd name="connsiteY4" fmla="*/ 0 h 40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41" h="403012">
                  <a:moveTo>
                    <a:pt x="138165" y="0"/>
                  </a:moveTo>
                  <a:cubicBezTo>
                    <a:pt x="131868" y="135819"/>
                    <a:pt x="118656" y="182492"/>
                    <a:pt x="0" y="203358"/>
                  </a:cubicBezTo>
                  <a:cubicBezTo>
                    <a:pt x="120509" y="213854"/>
                    <a:pt x="131127" y="290900"/>
                    <a:pt x="138165" y="403013"/>
                  </a:cubicBezTo>
                  <a:cubicBezTo>
                    <a:pt x="141869" y="290900"/>
                    <a:pt x="166934" y="206816"/>
                    <a:pt x="277442" y="201506"/>
                  </a:cubicBezTo>
                  <a:cubicBezTo>
                    <a:pt x="163106" y="182615"/>
                    <a:pt x="152488" y="133350"/>
                    <a:pt x="138165" y="0"/>
                  </a:cubicBezTo>
                  <a:close/>
                </a:path>
              </a:pathLst>
            </a:custGeom>
            <a:solidFill>
              <a:srgbClr val="455A64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A6368C-B011-F2AA-523A-28B77E088A9D}"/>
                </a:ext>
              </a:extLst>
            </p:cNvPr>
            <p:cNvSpPr/>
            <p:nvPr/>
          </p:nvSpPr>
          <p:spPr>
            <a:xfrm>
              <a:off x="8346313" y="1225410"/>
              <a:ext cx="225089" cy="345845"/>
            </a:xfrm>
            <a:custGeom>
              <a:avLst/>
              <a:gdLst>
                <a:gd name="connsiteX0" fmla="*/ 117792 w 225089"/>
                <a:gd name="connsiteY0" fmla="*/ 0 h 345845"/>
                <a:gd name="connsiteX1" fmla="*/ 0 w 225089"/>
                <a:gd name="connsiteY1" fmla="*/ 175330 h 345845"/>
                <a:gd name="connsiteX2" fmla="*/ 117792 w 225089"/>
                <a:gd name="connsiteY2" fmla="*/ 345845 h 345845"/>
                <a:gd name="connsiteX3" fmla="*/ 225090 w 225089"/>
                <a:gd name="connsiteY3" fmla="*/ 175330 h 345845"/>
                <a:gd name="connsiteX4" fmla="*/ 117792 w 225089"/>
                <a:gd name="connsiteY4" fmla="*/ 0 h 34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89" h="345845">
                  <a:moveTo>
                    <a:pt x="117792" y="0"/>
                  </a:moveTo>
                  <a:cubicBezTo>
                    <a:pt x="107174" y="112236"/>
                    <a:pt x="112483" y="159032"/>
                    <a:pt x="0" y="175330"/>
                  </a:cubicBezTo>
                  <a:cubicBezTo>
                    <a:pt x="112483" y="182986"/>
                    <a:pt x="111866" y="249413"/>
                    <a:pt x="117792" y="345845"/>
                  </a:cubicBezTo>
                  <a:cubicBezTo>
                    <a:pt x="121126" y="249660"/>
                    <a:pt x="123472" y="184220"/>
                    <a:pt x="225090" y="175330"/>
                  </a:cubicBezTo>
                  <a:cubicBezTo>
                    <a:pt x="123472" y="160514"/>
                    <a:pt x="130140" y="114459"/>
                    <a:pt x="117792" y="0"/>
                  </a:cubicBezTo>
                  <a:close/>
                </a:path>
              </a:pathLst>
            </a:custGeom>
            <a:solidFill>
              <a:srgbClr val="455A64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F9342A7-C76C-1324-431A-A3797CB5A241}"/>
                </a:ext>
              </a:extLst>
            </p:cNvPr>
            <p:cNvSpPr/>
            <p:nvPr/>
          </p:nvSpPr>
          <p:spPr>
            <a:xfrm>
              <a:off x="8223952" y="1497790"/>
              <a:ext cx="85813" cy="131868"/>
            </a:xfrm>
            <a:custGeom>
              <a:avLst/>
              <a:gdLst>
                <a:gd name="connsiteX0" fmla="*/ 44697 w 85813"/>
                <a:gd name="connsiteY0" fmla="*/ 0 h 131868"/>
                <a:gd name="connsiteX1" fmla="*/ 0 w 85813"/>
                <a:gd name="connsiteY1" fmla="*/ 66551 h 131868"/>
                <a:gd name="connsiteX2" fmla="*/ 45191 w 85813"/>
                <a:gd name="connsiteY2" fmla="*/ 131868 h 131868"/>
                <a:gd name="connsiteX3" fmla="*/ 85813 w 85813"/>
                <a:gd name="connsiteY3" fmla="*/ 67169 h 131868"/>
                <a:gd name="connsiteX4" fmla="*/ 44697 w 85813"/>
                <a:gd name="connsiteY4" fmla="*/ 0 h 13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13" h="131868">
                  <a:moveTo>
                    <a:pt x="44697" y="0"/>
                  </a:moveTo>
                  <a:cubicBezTo>
                    <a:pt x="44697" y="30498"/>
                    <a:pt x="43956" y="59761"/>
                    <a:pt x="0" y="66551"/>
                  </a:cubicBezTo>
                  <a:cubicBezTo>
                    <a:pt x="46425" y="66551"/>
                    <a:pt x="42968" y="95197"/>
                    <a:pt x="45191" y="131868"/>
                  </a:cubicBezTo>
                  <a:cubicBezTo>
                    <a:pt x="46425" y="94827"/>
                    <a:pt x="49636" y="68897"/>
                    <a:pt x="85813" y="67169"/>
                  </a:cubicBezTo>
                  <a:cubicBezTo>
                    <a:pt x="48401" y="60995"/>
                    <a:pt x="49389" y="44203"/>
                    <a:pt x="44697" y="0"/>
                  </a:cubicBezTo>
                  <a:close/>
                </a:path>
              </a:pathLst>
            </a:custGeom>
            <a:solidFill>
              <a:srgbClr val="EBEBEB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BBA180-DD85-F122-4B45-0A4081F12177}"/>
                </a:ext>
              </a:extLst>
            </p:cNvPr>
            <p:cNvSpPr/>
            <p:nvPr/>
          </p:nvSpPr>
          <p:spPr>
            <a:xfrm>
              <a:off x="7679687" y="2357649"/>
              <a:ext cx="253981" cy="368810"/>
            </a:xfrm>
            <a:custGeom>
              <a:avLst/>
              <a:gdLst>
                <a:gd name="connsiteX0" fmla="*/ 126435 w 253981"/>
                <a:gd name="connsiteY0" fmla="*/ 0 h 368810"/>
                <a:gd name="connsiteX1" fmla="*/ 0 w 253981"/>
                <a:gd name="connsiteY1" fmla="*/ 186196 h 368810"/>
                <a:gd name="connsiteX2" fmla="*/ 126435 w 253981"/>
                <a:gd name="connsiteY2" fmla="*/ 368811 h 368810"/>
                <a:gd name="connsiteX3" fmla="*/ 253982 w 253981"/>
                <a:gd name="connsiteY3" fmla="*/ 184344 h 368810"/>
                <a:gd name="connsiteX4" fmla="*/ 126435 w 253981"/>
                <a:gd name="connsiteY4" fmla="*/ 0 h 36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81" h="368810">
                  <a:moveTo>
                    <a:pt x="126435" y="0"/>
                  </a:moveTo>
                  <a:cubicBezTo>
                    <a:pt x="120756" y="124583"/>
                    <a:pt x="108655" y="167058"/>
                    <a:pt x="0" y="186196"/>
                  </a:cubicBezTo>
                  <a:cubicBezTo>
                    <a:pt x="110260" y="195703"/>
                    <a:pt x="120015" y="266329"/>
                    <a:pt x="126435" y="368811"/>
                  </a:cubicBezTo>
                  <a:cubicBezTo>
                    <a:pt x="129893" y="266329"/>
                    <a:pt x="152735" y="189283"/>
                    <a:pt x="253982" y="184344"/>
                  </a:cubicBezTo>
                  <a:cubicBezTo>
                    <a:pt x="149278" y="167058"/>
                    <a:pt x="139523" y="121990"/>
                    <a:pt x="126435" y="0"/>
                  </a:cubicBezTo>
                  <a:close/>
                </a:path>
              </a:pathLst>
            </a:custGeom>
            <a:solidFill>
              <a:srgbClr val="E0E0E0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B029F26-9AE9-D81E-ACB7-235113A435F9}"/>
                </a:ext>
              </a:extLst>
            </p:cNvPr>
            <p:cNvSpPr/>
            <p:nvPr/>
          </p:nvSpPr>
          <p:spPr>
            <a:xfrm>
              <a:off x="10923421" y="3660032"/>
              <a:ext cx="253981" cy="368934"/>
            </a:xfrm>
            <a:custGeom>
              <a:avLst/>
              <a:gdLst>
                <a:gd name="connsiteX0" fmla="*/ 127546 w 253981"/>
                <a:gd name="connsiteY0" fmla="*/ 0 h 368934"/>
                <a:gd name="connsiteX1" fmla="*/ 253982 w 253981"/>
                <a:gd name="connsiteY1" fmla="*/ 186196 h 368934"/>
                <a:gd name="connsiteX2" fmla="*/ 127546 w 253981"/>
                <a:gd name="connsiteY2" fmla="*/ 368935 h 368934"/>
                <a:gd name="connsiteX3" fmla="*/ 0 w 253981"/>
                <a:gd name="connsiteY3" fmla="*/ 184467 h 368934"/>
                <a:gd name="connsiteX4" fmla="*/ 127546 w 253981"/>
                <a:gd name="connsiteY4" fmla="*/ 0 h 36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81" h="368934">
                  <a:moveTo>
                    <a:pt x="127546" y="0"/>
                  </a:moveTo>
                  <a:cubicBezTo>
                    <a:pt x="133226" y="124583"/>
                    <a:pt x="145326" y="167058"/>
                    <a:pt x="253982" y="186196"/>
                  </a:cubicBezTo>
                  <a:cubicBezTo>
                    <a:pt x="143721" y="195703"/>
                    <a:pt x="133967" y="266329"/>
                    <a:pt x="127546" y="368935"/>
                  </a:cubicBezTo>
                  <a:cubicBezTo>
                    <a:pt x="124089" y="266329"/>
                    <a:pt x="101247" y="189283"/>
                    <a:pt x="0" y="184467"/>
                  </a:cubicBezTo>
                  <a:cubicBezTo>
                    <a:pt x="104704" y="167058"/>
                    <a:pt x="114458" y="121990"/>
                    <a:pt x="127546" y="0"/>
                  </a:cubicBezTo>
                  <a:close/>
                </a:path>
              </a:pathLst>
            </a:custGeom>
            <a:solidFill>
              <a:srgbClr val="E0E0E0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BEAC23D-89AA-4778-FF93-037C78AE331F}"/>
                </a:ext>
              </a:extLst>
            </p:cNvPr>
            <p:cNvSpPr/>
            <p:nvPr/>
          </p:nvSpPr>
          <p:spPr>
            <a:xfrm>
              <a:off x="11259635" y="3964761"/>
              <a:ext cx="161254" cy="234350"/>
            </a:xfrm>
            <a:custGeom>
              <a:avLst/>
              <a:gdLst>
                <a:gd name="connsiteX0" fmla="*/ 80998 w 161254"/>
                <a:gd name="connsiteY0" fmla="*/ 0 h 234350"/>
                <a:gd name="connsiteX1" fmla="*/ 161254 w 161254"/>
                <a:gd name="connsiteY1" fmla="*/ 118286 h 234350"/>
                <a:gd name="connsiteX2" fmla="*/ 80998 w 161254"/>
                <a:gd name="connsiteY2" fmla="*/ 234350 h 234350"/>
                <a:gd name="connsiteX3" fmla="*/ 0 w 161254"/>
                <a:gd name="connsiteY3" fmla="*/ 117175 h 234350"/>
                <a:gd name="connsiteX4" fmla="*/ 80998 w 161254"/>
                <a:gd name="connsiteY4" fmla="*/ 0 h 23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254" h="234350">
                  <a:moveTo>
                    <a:pt x="80998" y="0"/>
                  </a:moveTo>
                  <a:cubicBezTo>
                    <a:pt x="84578" y="79146"/>
                    <a:pt x="92234" y="106186"/>
                    <a:pt x="161254" y="118286"/>
                  </a:cubicBezTo>
                  <a:cubicBezTo>
                    <a:pt x="91246" y="124336"/>
                    <a:pt x="85072" y="169157"/>
                    <a:pt x="80998" y="234350"/>
                  </a:cubicBezTo>
                  <a:cubicBezTo>
                    <a:pt x="78775" y="169157"/>
                    <a:pt x="64329" y="120262"/>
                    <a:pt x="0" y="117175"/>
                  </a:cubicBezTo>
                  <a:cubicBezTo>
                    <a:pt x="66428" y="106186"/>
                    <a:pt x="72725" y="77540"/>
                    <a:pt x="80998" y="0"/>
                  </a:cubicBezTo>
                  <a:close/>
                </a:path>
              </a:pathLst>
            </a:custGeom>
            <a:solidFill>
              <a:srgbClr val="455A64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A6B090-1D00-341C-B79F-245E7850068C}"/>
                </a:ext>
              </a:extLst>
            </p:cNvPr>
            <p:cNvSpPr/>
            <p:nvPr/>
          </p:nvSpPr>
          <p:spPr>
            <a:xfrm>
              <a:off x="11215679" y="3519027"/>
              <a:ext cx="87912" cy="127670"/>
            </a:xfrm>
            <a:custGeom>
              <a:avLst/>
              <a:gdLst>
                <a:gd name="connsiteX0" fmla="*/ 44080 w 87912"/>
                <a:gd name="connsiteY0" fmla="*/ 0 h 127670"/>
                <a:gd name="connsiteX1" fmla="*/ 87912 w 87912"/>
                <a:gd name="connsiteY1" fmla="*/ 64452 h 127670"/>
                <a:gd name="connsiteX2" fmla="*/ 44080 w 87912"/>
                <a:gd name="connsiteY2" fmla="*/ 127670 h 127670"/>
                <a:gd name="connsiteX3" fmla="*/ 0 w 87912"/>
                <a:gd name="connsiteY3" fmla="*/ 63835 h 127670"/>
                <a:gd name="connsiteX4" fmla="*/ 44080 w 87912"/>
                <a:gd name="connsiteY4" fmla="*/ 0 h 1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12" h="127670">
                  <a:moveTo>
                    <a:pt x="44080" y="0"/>
                  </a:moveTo>
                  <a:cubicBezTo>
                    <a:pt x="46055" y="43092"/>
                    <a:pt x="50253" y="57785"/>
                    <a:pt x="87912" y="64452"/>
                  </a:cubicBezTo>
                  <a:cubicBezTo>
                    <a:pt x="49759" y="67786"/>
                    <a:pt x="46302" y="92110"/>
                    <a:pt x="44080" y="127670"/>
                  </a:cubicBezTo>
                  <a:cubicBezTo>
                    <a:pt x="42968" y="92110"/>
                    <a:pt x="35066" y="65934"/>
                    <a:pt x="0" y="63835"/>
                  </a:cubicBezTo>
                  <a:cubicBezTo>
                    <a:pt x="36177" y="57785"/>
                    <a:pt x="39635" y="42227"/>
                    <a:pt x="44080" y="0"/>
                  </a:cubicBezTo>
                  <a:close/>
                </a:path>
              </a:pathLst>
            </a:custGeom>
            <a:solidFill>
              <a:srgbClr val="455A64"/>
            </a:solidFill>
            <a:ln w="123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person">
            <a:extLst>
              <a:ext uri="{FF2B5EF4-FFF2-40B4-BE49-F238E27FC236}">
                <a16:creationId xmlns:a16="http://schemas.microsoft.com/office/drawing/2014/main" id="{D306A90E-E9E6-D464-621C-2844E2F221C2}"/>
              </a:ext>
            </a:extLst>
          </p:cNvPr>
          <p:cNvGrpSpPr/>
          <p:nvPr/>
        </p:nvGrpSpPr>
        <p:grpSpPr>
          <a:xfrm>
            <a:off x="9769595" y="3929468"/>
            <a:ext cx="2072534" cy="2707655"/>
            <a:chOff x="9728031" y="3929468"/>
            <a:chExt cx="2072534" cy="2707655"/>
          </a:xfrm>
        </p:grpSpPr>
        <p:grpSp>
          <p:nvGrpSpPr>
            <p:cNvPr id="77" name="Graphic 5">
              <a:extLst>
                <a:ext uri="{FF2B5EF4-FFF2-40B4-BE49-F238E27FC236}">
                  <a16:creationId xmlns:a16="http://schemas.microsoft.com/office/drawing/2014/main" id="{5888D6BB-4220-6772-750C-89A83706B933}"/>
                </a:ext>
              </a:extLst>
            </p:cNvPr>
            <p:cNvGrpSpPr/>
            <p:nvPr/>
          </p:nvGrpSpPr>
          <p:grpSpPr>
            <a:xfrm>
              <a:off x="10335077" y="4394367"/>
              <a:ext cx="556119" cy="739707"/>
              <a:chOff x="10335077" y="4394367"/>
              <a:chExt cx="556119" cy="739707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0327619-DF6B-FD76-683D-27A9F48584B5}"/>
                  </a:ext>
                </a:extLst>
              </p:cNvPr>
              <p:cNvSpPr/>
              <p:nvPr/>
            </p:nvSpPr>
            <p:spPr>
              <a:xfrm>
                <a:off x="10335077" y="4513599"/>
                <a:ext cx="500061" cy="611305"/>
              </a:xfrm>
              <a:custGeom>
                <a:avLst/>
                <a:gdLst>
                  <a:gd name="connsiteX0" fmla="*/ 0 w 500061"/>
                  <a:gd name="connsiteY0" fmla="*/ 860 h 611305"/>
                  <a:gd name="connsiteX1" fmla="*/ 167922 w 500061"/>
                  <a:gd name="connsiteY1" fmla="*/ 57904 h 611305"/>
                  <a:gd name="connsiteX2" fmla="*/ 500062 w 500061"/>
                  <a:gd name="connsiteY2" fmla="*/ 361398 h 611305"/>
                  <a:gd name="connsiteX3" fmla="*/ 429930 w 500061"/>
                  <a:gd name="connsiteY3" fmla="*/ 611306 h 611305"/>
                  <a:gd name="connsiteX4" fmla="*/ 315842 w 500061"/>
                  <a:gd name="connsiteY4" fmla="*/ 561917 h 611305"/>
                  <a:gd name="connsiteX5" fmla="*/ 29386 w 500061"/>
                  <a:gd name="connsiteY5" fmla="*/ 302626 h 6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0061" h="611305">
                    <a:moveTo>
                      <a:pt x="0" y="860"/>
                    </a:moveTo>
                    <a:cubicBezTo>
                      <a:pt x="71367" y="-2227"/>
                      <a:pt x="112236" y="119"/>
                      <a:pt x="167922" y="57904"/>
                    </a:cubicBezTo>
                    <a:cubicBezTo>
                      <a:pt x="223608" y="115689"/>
                      <a:pt x="500062" y="361398"/>
                      <a:pt x="500062" y="361398"/>
                    </a:cubicBezTo>
                    <a:lnTo>
                      <a:pt x="429930" y="611306"/>
                    </a:lnTo>
                    <a:cubicBezTo>
                      <a:pt x="390332" y="598749"/>
                      <a:pt x="352106" y="582191"/>
                      <a:pt x="315842" y="561917"/>
                    </a:cubicBezTo>
                    <a:cubicBezTo>
                      <a:pt x="251266" y="526851"/>
                      <a:pt x="29386" y="302626"/>
                      <a:pt x="29386" y="302626"/>
                    </a:cubicBezTo>
                    <a:close/>
                  </a:path>
                </a:pathLst>
              </a:custGeom>
              <a:solidFill>
                <a:srgbClr val="7355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95F3B7D-6E2B-B0B2-B946-D9DE25BA466E}"/>
                  </a:ext>
                </a:extLst>
              </p:cNvPr>
              <p:cNvSpPr/>
              <p:nvPr/>
            </p:nvSpPr>
            <p:spPr>
              <a:xfrm>
                <a:off x="10335077" y="4513599"/>
                <a:ext cx="500061" cy="611305"/>
              </a:xfrm>
              <a:custGeom>
                <a:avLst/>
                <a:gdLst>
                  <a:gd name="connsiteX0" fmla="*/ 0 w 500061"/>
                  <a:gd name="connsiteY0" fmla="*/ 860 h 611305"/>
                  <a:gd name="connsiteX1" fmla="*/ 167922 w 500061"/>
                  <a:gd name="connsiteY1" fmla="*/ 57904 h 611305"/>
                  <a:gd name="connsiteX2" fmla="*/ 500062 w 500061"/>
                  <a:gd name="connsiteY2" fmla="*/ 361398 h 611305"/>
                  <a:gd name="connsiteX3" fmla="*/ 429930 w 500061"/>
                  <a:gd name="connsiteY3" fmla="*/ 611306 h 611305"/>
                  <a:gd name="connsiteX4" fmla="*/ 315842 w 500061"/>
                  <a:gd name="connsiteY4" fmla="*/ 561917 h 611305"/>
                  <a:gd name="connsiteX5" fmla="*/ 29386 w 500061"/>
                  <a:gd name="connsiteY5" fmla="*/ 302626 h 61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0061" h="611305">
                    <a:moveTo>
                      <a:pt x="0" y="860"/>
                    </a:moveTo>
                    <a:cubicBezTo>
                      <a:pt x="71367" y="-2227"/>
                      <a:pt x="112236" y="119"/>
                      <a:pt x="167922" y="57904"/>
                    </a:cubicBezTo>
                    <a:cubicBezTo>
                      <a:pt x="223608" y="115689"/>
                      <a:pt x="500062" y="361398"/>
                      <a:pt x="500062" y="361398"/>
                    </a:cubicBezTo>
                    <a:lnTo>
                      <a:pt x="429930" y="611306"/>
                    </a:lnTo>
                    <a:cubicBezTo>
                      <a:pt x="390332" y="598749"/>
                      <a:pt x="352106" y="582191"/>
                      <a:pt x="315842" y="561917"/>
                    </a:cubicBezTo>
                    <a:cubicBezTo>
                      <a:pt x="251266" y="526851"/>
                      <a:pt x="29386" y="302626"/>
                      <a:pt x="29386" y="302626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9765566-227F-656C-E537-1FF3F9A0A0E7}"/>
                  </a:ext>
                </a:extLst>
              </p:cNvPr>
              <p:cNvSpPr/>
              <p:nvPr/>
            </p:nvSpPr>
            <p:spPr>
              <a:xfrm>
                <a:off x="10461515" y="4394367"/>
                <a:ext cx="48059" cy="87618"/>
              </a:xfrm>
              <a:custGeom>
                <a:avLst/>
                <a:gdLst>
                  <a:gd name="connsiteX0" fmla="*/ 30248 w 48059"/>
                  <a:gd name="connsiteY0" fmla="*/ 87619 h 87618"/>
                  <a:gd name="connsiteX1" fmla="*/ 1108 w 48059"/>
                  <a:gd name="connsiteY1" fmla="*/ 41811 h 87618"/>
                  <a:gd name="connsiteX2" fmla="*/ 25803 w 48059"/>
                  <a:gd name="connsiteY2" fmla="*/ 2053 h 87618"/>
                  <a:gd name="connsiteX3" fmla="*/ 47164 w 48059"/>
                  <a:gd name="connsiteY3" fmla="*/ 16129 h 87618"/>
                  <a:gd name="connsiteX4" fmla="*/ 44941 w 48059"/>
                  <a:gd name="connsiteY4" fmla="*/ 49343 h 8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9" h="87618">
                    <a:moveTo>
                      <a:pt x="30248" y="87619"/>
                    </a:moveTo>
                    <a:cubicBezTo>
                      <a:pt x="14196" y="71814"/>
                      <a:pt x="-4818" y="53787"/>
                      <a:pt x="1108" y="41811"/>
                    </a:cubicBezTo>
                    <a:cubicBezTo>
                      <a:pt x="7850" y="27686"/>
                      <a:pt x="16123" y="14350"/>
                      <a:pt x="25803" y="2053"/>
                    </a:cubicBezTo>
                    <a:cubicBezTo>
                      <a:pt x="32100" y="-4121"/>
                      <a:pt x="43336" y="4522"/>
                      <a:pt x="47164" y="16129"/>
                    </a:cubicBezTo>
                    <a:cubicBezTo>
                      <a:pt x="48880" y="27229"/>
                      <a:pt x="48126" y="38576"/>
                      <a:pt x="44941" y="49343"/>
                    </a:cubicBezTo>
                    <a:close/>
                  </a:path>
                </a:pathLst>
              </a:custGeom>
              <a:solidFill>
                <a:srgbClr val="C8856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D825EA8-CD68-0784-64C7-1146903C16BE}"/>
                  </a:ext>
                </a:extLst>
              </p:cNvPr>
              <p:cNvSpPr/>
              <p:nvPr/>
            </p:nvSpPr>
            <p:spPr>
              <a:xfrm>
                <a:off x="10491880" y="4429034"/>
                <a:ext cx="90333" cy="187529"/>
              </a:xfrm>
              <a:custGeom>
                <a:avLst/>
                <a:gdLst>
                  <a:gd name="connsiteX0" fmla="*/ 13464 w 90333"/>
                  <a:gd name="connsiteY0" fmla="*/ 3563 h 187529"/>
                  <a:gd name="connsiteX1" fmla="*/ 65940 w 90333"/>
                  <a:gd name="connsiteY1" fmla="*/ 34801 h 187529"/>
                  <a:gd name="connsiteX2" fmla="*/ 82238 w 90333"/>
                  <a:gd name="connsiteY2" fmla="*/ 172966 h 187529"/>
                  <a:gd name="connsiteX3" fmla="*/ 35690 w 90333"/>
                  <a:gd name="connsiteY3" fmla="*/ 183338 h 187529"/>
                  <a:gd name="connsiteX4" fmla="*/ 13464 w 90333"/>
                  <a:gd name="connsiteY4" fmla="*/ 3563 h 18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333" h="187529">
                    <a:moveTo>
                      <a:pt x="13464" y="3563"/>
                    </a:moveTo>
                    <a:cubicBezTo>
                      <a:pt x="32479" y="-6315"/>
                      <a:pt x="57050" y="4427"/>
                      <a:pt x="65940" y="34801"/>
                    </a:cubicBezTo>
                    <a:cubicBezTo>
                      <a:pt x="74830" y="65175"/>
                      <a:pt x="104463" y="148025"/>
                      <a:pt x="82238" y="172966"/>
                    </a:cubicBezTo>
                    <a:cubicBezTo>
                      <a:pt x="71311" y="187277"/>
                      <a:pt x="51667" y="191660"/>
                      <a:pt x="35690" y="183338"/>
                    </a:cubicBezTo>
                    <a:cubicBezTo>
                      <a:pt x="35690" y="183338"/>
                      <a:pt x="-26664" y="24676"/>
                      <a:pt x="13464" y="3563"/>
                    </a:cubicBezTo>
                    <a:close/>
                  </a:path>
                </a:pathLst>
              </a:custGeom>
              <a:solidFill>
                <a:srgbClr val="E0E0E0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DF197C2-3393-63B7-563F-DB8565E02D0E}"/>
                  </a:ext>
                </a:extLst>
              </p:cNvPr>
              <p:cNvSpPr/>
              <p:nvPr/>
            </p:nvSpPr>
            <p:spPr>
              <a:xfrm>
                <a:off x="10456113" y="4415180"/>
                <a:ext cx="210980" cy="387921"/>
              </a:xfrm>
              <a:custGeom>
                <a:avLst/>
                <a:gdLst>
                  <a:gd name="connsiteX0" fmla="*/ 183199 w 210980"/>
                  <a:gd name="connsiteY0" fmla="*/ 77054 h 387921"/>
                  <a:gd name="connsiteX1" fmla="*/ 163073 w 210980"/>
                  <a:gd name="connsiteY1" fmla="*/ 44827 h 387921"/>
                  <a:gd name="connsiteX2" fmla="*/ 111956 w 210980"/>
                  <a:gd name="connsiteY2" fmla="*/ 1736 h 387921"/>
                  <a:gd name="connsiteX3" fmla="*/ 81952 w 210980"/>
                  <a:gd name="connsiteY3" fmla="*/ 12355 h 387921"/>
                  <a:gd name="connsiteX4" fmla="*/ 54418 w 210980"/>
                  <a:gd name="connsiteY4" fmla="*/ 45939 h 387921"/>
                  <a:gd name="connsiteX5" fmla="*/ 60962 w 210980"/>
                  <a:gd name="connsiteY5" fmla="*/ 69645 h 387921"/>
                  <a:gd name="connsiteX6" fmla="*/ 84545 w 210980"/>
                  <a:gd name="connsiteY6" fmla="*/ 154841 h 387921"/>
                  <a:gd name="connsiteX7" fmla="*/ 101461 w 210980"/>
                  <a:gd name="connsiteY7" fmla="*/ 150149 h 387921"/>
                  <a:gd name="connsiteX8" fmla="*/ 111586 w 210980"/>
                  <a:gd name="connsiteY8" fmla="*/ 164472 h 387921"/>
                  <a:gd name="connsiteX9" fmla="*/ 114055 w 210980"/>
                  <a:gd name="connsiteY9" fmla="*/ 178795 h 387921"/>
                  <a:gd name="connsiteX10" fmla="*/ 75902 w 210980"/>
                  <a:gd name="connsiteY10" fmla="*/ 189414 h 387921"/>
                  <a:gd name="connsiteX11" fmla="*/ 461 w 210980"/>
                  <a:gd name="connsiteY11" fmla="*/ 226455 h 387921"/>
                  <a:gd name="connsiteX12" fmla="*/ 77384 w 210980"/>
                  <a:gd name="connsiteY12" fmla="*/ 387710 h 387921"/>
                  <a:gd name="connsiteX13" fmla="*/ 138379 w 210980"/>
                  <a:gd name="connsiteY13" fmla="*/ 378820 h 387921"/>
                  <a:gd name="connsiteX14" fmla="*/ 210981 w 210980"/>
                  <a:gd name="connsiteY14" fmla="*/ 315972 h 387921"/>
                  <a:gd name="connsiteX15" fmla="*/ 159493 w 210980"/>
                  <a:gd name="connsiteY15" fmla="*/ 227319 h 387921"/>
                  <a:gd name="connsiteX16" fmla="*/ 183076 w 210980"/>
                  <a:gd name="connsiteY16" fmla="*/ 182746 h 387921"/>
                  <a:gd name="connsiteX17" fmla="*/ 191225 w 210980"/>
                  <a:gd name="connsiteY17" fmla="*/ 154841 h 387921"/>
                  <a:gd name="connsiteX18" fmla="*/ 195917 w 210980"/>
                  <a:gd name="connsiteY18" fmla="*/ 122121 h 387921"/>
                  <a:gd name="connsiteX19" fmla="*/ 197893 w 210980"/>
                  <a:gd name="connsiteY19" fmla="*/ 94340 h 387921"/>
                  <a:gd name="connsiteX20" fmla="*/ 183199 w 210980"/>
                  <a:gd name="connsiteY20" fmla="*/ 77054 h 387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0980" h="387921">
                    <a:moveTo>
                      <a:pt x="183199" y="77054"/>
                    </a:moveTo>
                    <a:cubicBezTo>
                      <a:pt x="181446" y="63917"/>
                      <a:pt x="174112" y="52174"/>
                      <a:pt x="163073" y="44827"/>
                    </a:cubicBezTo>
                    <a:cubicBezTo>
                      <a:pt x="146924" y="29431"/>
                      <a:pt x="129859" y="15046"/>
                      <a:pt x="111956" y="1736"/>
                    </a:cubicBezTo>
                    <a:cubicBezTo>
                      <a:pt x="102078" y="-3450"/>
                      <a:pt x="90349" y="3835"/>
                      <a:pt x="81952" y="12355"/>
                    </a:cubicBezTo>
                    <a:cubicBezTo>
                      <a:pt x="73556" y="20874"/>
                      <a:pt x="56270" y="37049"/>
                      <a:pt x="54418" y="45939"/>
                    </a:cubicBezTo>
                    <a:cubicBezTo>
                      <a:pt x="54455" y="54286"/>
                      <a:pt x="56715" y="62472"/>
                      <a:pt x="60962" y="69645"/>
                    </a:cubicBezTo>
                    <a:lnTo>
                      <a:pt x="84545" y="154841"/>
                    </a:lnTo>
                    <a:cubicBezTo>
                      <a:pt x="84545" y="154841"/>
                      <a:pt x="97880" y="155829"/>
                      <a:pt x="101461" y="150149"/>
                    </a:cubicBezTo>
                    <a:cubicBezTo>
                      <a:pt x="100350" y="154471"/>
                      <a:pt x="109610" y="164225"/>
                      <a:pt x="111586" y="164472"/>
                    </a:cubicBezTo>
                    <a:lnTo>
                      <a:pt x="114055" y="178795"/>
                    </a:lnTo>
                    <a:cubicBezTo>
                      <a:pt x="114055" y="178795"/>
                      <a:pt x="106523" y="193735"/>
                      <a:pt x="75902" y="189414"/>
                    </a:cubicBezTo>
                    <a:cubicBezTo>
                      <a:pt x="45281" y="185092"/>
                      <a:pt x="7869" y="199168"/>
                      <a:pt x="461" y="226455"/>
                    </a:cubicBezTo>
                    <a:cubicBezTo>
                      <a:pt x="-6947" y="253742"/>
                      <a:pt x="77384" y="387710"/>
                      <a:pt x="77384" y="387710"/>
                    </a:cubicBezTo>
                    <a:cubicBezTo>
                      <a:pt x="98103" y="388784"/>
                      <a:pt x="118833" y="385758"/>
                      <a:pt x="138379" y="378820"/>
                    </a:cubicBezTo>
                    <a:cubicBezTo>
                      <a:pt x="181965" y="366472"/>
                      <a:pt x="210981" y="315972"/>
                      <a:pt x="210981" y="315972"/>
                    </a:cubicBezTo>
                    <a:cubicBezTo>
                      <a:pt x="210981" y="315972"/>
                      <a:pt x="154924" y="237938"/>
                      <a:pt x="159493" y="227319"/>
                    </a:cubicBezTo>
                    <a:cubicBezTo>
                      <a:pt x="164061" y="216701"/>
                      <a:pt x="177149" y="193735"/>
                      <a:pt x="183076" y="182746"/>
                    </a:cubicBezTo>
                    <a:cubicBezTo>
                      <a:pt x="189003" y="171757"/>
                      <a:pt x="187521" y="161879"/>
                      <a:pt x="191225" y="154841"/>
                    </a:cubicBezTo>
                    <a:cubicBezTo>
                      <a:pt x="198090" y="145371"/>
                      <a:pt x="199843" y="133135"/>
                      <a:pt x="195917" y="122121"/>
                    </a:cubicBezTo>
                    <a:cubicBezTo>
                      <a:pt x="198547" y="113108"/>
                      <a:pt x="199226" y="103637"/>
                      <a:pt x="197893" y="94340"/>
                    </a:cubicBezTo>
                    <a:cubicBezTo>
                      <a:pt x="195189" y="87018"/>
                      <a:pt x="189990" y="80894"/>
                      <a:pt x="183199" y="77054"/>
                    </a:cubicBezTo>
                    <a:close/>
                  </a:path>
                </a:pathLst>
              </a:custGeom>
              <a:solidFill>
                <a:srgbClr val="C8856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9B261E2-FB10-5F4F-4255-A72E29FCD4A1}"/>
                  </a:ext>
                </a:extLst>
              </p:cNvPr>
              <p:cNvSpPr/>
              <p:nvPr/>
            </p:nvSpPr>
            <p:spPr>
              <a:xfrm>
                <a:off x="10456236" y="4553356"/>
                <a:ext cx="210981" cy="249744"/>
              </a:xfrm>
              <a:custGeom>
                <a:avLst/>
                <a:gdLst>
                  <a:gd name="connsiteX0" fmla="*/ 155295 w 210981"/>
                  <a:gd name="connsiteY0" fmla="*/ 32963 h 249744"/>
                  <a:gd name="connsiteX1" fmla="*/ 125415 w 210981"/>
                  <a:gd name="connsiteY1" fmla="*/ 5429 h 249744"/>
                  <a:gd name="connsiteX2" fmla="*/ 101461 w 210981"/>
                  <a:gd name="connsiteY2" fmla="*/ 11973 h 249744"/>
                  <a:gd name="connsiteX3" fmla="*/ 111586 w 210981"/>
                  <a:gd name="connsiteY3" fmla="*/ 26295 h 249744"/>
                  <a:gd name="connsiteX4" fmla="*/ 114055 w 210981"/>
                  <a:gd name="connsiteY4" fmla="*/ 40618 h 249744"/>
                  <a:gd name="connsiteX5" fmla="*/ 75903 w 210981"/>
                  <a:gd name="connsiteY5" fmla="*/ 51237 h 249744"/>
                  <a:gd name="connsiteX6" fmla="*/ 461 w 210981"/>
                  <a:gd name="connsiteY6" fmla="*/ 88279 h 249744"/>
                  <a:gd name="connsiteX7" fmla="*/ 77384 w 210981"/>
                  <a:gd name="connsiteY7" fmla="*/ 249533 h 249744"/>
                  <a:gd name="connsiteX8" fmla="*/ 138379 w 210981"/>
                  <a:gd name="connsiteY8" fmla="*/ 240643 h 249744"/>
                  <a:gd name="connsiteX9" fmla="*/ 210981 w 210981"/>
                  <a:gd name="connsiteY9" fmla="*/ 177796 h 249744"/>
                  <a:gd name="connsiteX10" fmla="*/ 159493 w 210981"/>
                  <a:gd name="connsiteY10" fmla="*/ 89143 h 249744"/>
                  <a:gd name="connsiteX11" fmla="*/ 178261 w 210981"/>
                  <a:gd name="connsiteY11" fmla="*/ 53459 h 249744"/>
                  <a:gd name="connsiteX12" fmla="*/ 155295 w 210981"/>
                  <a:gd name="connsiteY12" fmla="*/ 32963 h 249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0981" h="249744">
                    <a:moveTo>
                      <a:pt x="155295" y="32963"/>
                    </a:moveTo>
                    <a:cubicBezTo>
                      <a:pt x="142331" y="32099"/>
                      <a:pt x="131341" y="15307"/>
                      <a:pt x="125415" y="5429"/>
                    </a:cubicBezTo>
                    <a:cubicBezTo>
                      <a:pt x="119488" y="-4449"/>
                      <a:pt x="108252" y="-4"/>
                      <a:pt x="101461" y="11973"/>
                    </a:cubicBezTo>
                    <a:cubicBezTo>
                      <a:pt x="100350" y="16294"/>
                      <a:pt x="109610" y="26049"/>
                      <a:pt x="111586" y="26295"/>
                    </a:cubicBezTo>
                    <a:lnTo>
                      <a:pt x="114055" y="40618"/>
                    </a:lnTo>
                    <a:cubicBezTo>
                      <a:pt x="114055" y="40618"/>
                      <a:pt x="106523" y="55559"/>
                      <a:pt x="75903" y="51237"/>
                    </a:cubicBezTo>
                    <a:cubicBezTo>
                      <a:pt x="45281" y="46915"/>
                      <a:pt x="7869" y="60991"/>
                      <a:pt x="461" y="88279"/>
                    </a:cubicBezTo>
                    <a:cubicBezTo>
                      <a:pt x="-6947" y="115566"/>
                      <a:pt x="77384" y="249533"/>
                      <a:pt x="77384" y="249533"/>
                    </a:cubicBezTo>
                    <a:cubicBezTo>
                      <a:pt x="98103" y="250607"/>
                      <a:pt x="118834" y="247582"/>
                      <a:pt x="138379" y="240643"/>
                    </a:cubicBezTo>
                    <a:cubicBezTo>
                      <a:pt x="181965" y="228296"/>
                      <a:pt x="210981" y="177796"/>
                      <a:pt x="210981" y="177796"/>
                    </a:cubicBezTo>
                    <a:cubicBezTo>
                      <a:pt x="210981" y="177796"/>
                      <a:pt x="154925" y="99761"/>
                      <a:pt x="159493" y="89143"/>
                    </a:cubicBezTo>
                    <a:cubicBezTo>
                      <a:pt x="163074" y="80623"/>
                      <a:pt x="169618" y="69140"/>
                      <a:pt x="178261" y="53459"/>
                    </a:cubicBezTo>
                    <a:cubicBezTo>
                      <a:pt x="182335" y="45804"/>
                      <a:pt x="167642" y="33951"/>
                      <a:pt x="155295" y="32963"/>
                    </a:cubicBezTo>
                    <a:close/>
                  </a:path>
                </a:pathLst>
              </a:custGeom>
              <a:solidFill>
                <a:srgbClr val="AF6152">
                  <a:alpha val="50000"/>
                </a:srgbClr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A0B2EC0-57E1-A259-8FD1-66870882C42A}"/>
                  </a:ext>
                </a:extLst>
              </p:cNvPr>
              <p:cNvSpPr/>
              <p:nvPr/>
            </p:nvSpPr>
            <p:spPr>
              <a:xfrm>
                <a:off x="10517569" y="4443619"/>
                <a:ext cx="101740" cy="42441"/>
              </a:xfrm>
              <a:custGeom>
                <a:avLst/>
                <a:gdLst>
                  <a:gd name="connsiteX0" fmla="*/ 101741 w 101740"/>
                  <a:gd name="connsiteY0" fmla="*/ 34045 h 42441"/>
                  <a:gd name="connsiteX1" fmla="*/ 93962 w 101740"/>
                  <a:gd name="connsiteY1" fmla="*/ 31946 h 42441"/>
                  <a:gd name="connsiteX2" fmla="*/ 86801 w 101740"/>
                  <a:gd name="connsiteY2" fmla="*/ 28119 h 42441"/>
                  <a:gd name="connsiteX3" fmla="*/ 73219 w 101740"/>
                  <a:gd name="connsiteY3" fmla="*/ 20217 h 42441"/>
                  <a:gd name="connsiteX4" fmla="*/ 45190 w 101740"/>
                  <a:gd name="connsiteY4" fmla="*/ 7869 h 42441"/>
                  <a:gd name="connsiteX5" fmla="*/ 32102 w 101740"/>
                  <a:gd name="connsiteY5" fmla="*/ 8733 h 42441"/>
                  <a:gd name="connsiteX6" fmla="*/ 20866 w 101740"/>
                  <a:gd name="connsiteY6" fmla="*/ 18488 h 42441"/>
                  <a:gd name="connsiteX7" fmla="*/ 0 w 101740"/>
                  <a:gd name="connsiteY7" fmla="*/ 42441 h 42441"/>
                  <a:gd name="connsiteX8" fmla="*/ 16916 w 101740"/>
                  <a:gd name="connsiteY8" fmla="*/ 15154 h 42441"/>
                  <a:gd name="connsiteX9" fmla="*/ 29263 w 101740"/>
                  <a:gd name="connsiteY9" fmla="*/ 2807 h 42441"/>
                  <a:gd name="connsiteX10" fmla="*/ 47043 w 101740"/>
                  <a:gd name="connsiteY10" fmla="*/ 831 h 42441"/>
                  <a:gd name="connsiteX11" fmla="*/ 76306 w 101740"/>
                  <a:gd name="connsiteY11" fmla="*/ 15401 h 42441"/>
                  <a:gd name="connsiteX12" fmla="*/ 88653 w 101740"/>
                  <a:gd name="connsiteY12" fmla="*/ 25032 h 42441"/>
                  <a:gd name="connsiteX13" fmla="*/ 101741 w 101740"/>
                  <a:gd name="connsiteY13" fmla="*/ 34045 h 4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1740" h="42441">
                    <a:moveTo>
                      <a:pt x="101741" y="34045"/>
                    </a:moveTo>
                    <a:cubicBezTo>
                      <a:pt x="99012" y="34057"/>
                      <a:pt x="96320" y="33329"/>
                      <a:pt x="93962" y="31946"/>
                    </a:cubicBezTo>
                    <a:lnTo>
                      <a:pt x="86801" y="28119"/>
                    </a:lnTo>
                    <a:lnTo>
                      <a:pt x="73219" y="20217"/>
                    </a:lnTo>
                    <a:cubicBezTo>
                      <a:pt x="64502" y="14821"/>
                      <a:pt x="55068" y="10660"/>
                      <a:pt x="45190" y="7869"/>
                    </a:cubicBezTo>
                    <a:cubicBezTo>
                      <a:pt x="40857" y="6622"/>
                      <a:pt x="36227" y="6931"/>
                      <a:pt x="32102" y="8733"/>
                    </a:cubicBezTo>
                    <a:cubicBezTo>
                      <a:pt x="27929" y="11450"/>
                      <a:pt x="24151" y="14734"/>
                      <a:pt x="20866" y="18488"/>
                    </a:cubicBezTo>
                    <a:cubicBezTo>
                      <a:pt x="13829" y="26143"/>
                      <a:pt x="7285" y="34539"/>
                      <a:pt x="0" y="42441"/>
                    </a:cubicBezTo>
                    <a:cubicBezTo>
                      <a:pt x="4852" y="32884"/>
                      <a:pt x="10520" y="23760"/>
                      <a:pt x="16916" y="15154"/>
                    </a:cubicBezTo>
                    <a:cubicBezTo>
                      <a:pt x="20262" y="10339"/>
                      <a:pt x="24447" y="6153"/>
                      <a:pt x="29263" y="2807"/>
                    </a:cubicBezTo>
                    <a:cubicBezTo>
                      <a:pt x="34733" y="-45"/>
                      <a:pt x="41079" y="-761"/>
                      <a:pt x="47043" y="831"/>
                    </a:cubicBezTo>
                    <a:cubicBezTo>
                      <a:pt x="57612" y="3844"/>
                      <a:pt x="67527" y="8783"/>
                      <a:pt x="76306" y="15401"/>
                    </a:cubicBezTo>
                    <a:cubicBezTo>
                      <a:pt x="80750" y="18364"/>
                      <a:pt x="84948" y="21698"/>
                      <a:pt x="88653" y="25032"/>
                    </a:cubicBezTo>
                    <a:cubicBezTo>
                      <a:pt x="92357" y="28884"/>
                      <a:pt x="96814" y="31959"/>
                      <a:pt x="101741" y="34045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F04509F-EB9B-C6CE-B564-6959663C47A8}"/>
                  </a:ext>
                </a:extLst>
              </p:cNvPr>
              <p:cNvSpPr/>
              <p:nvPr/>
            </p:nvSpPr>
            <p:spPr>
              <a:xfrm>
                <a:off x="10523248" y="4478858"/>
                <a:ext cx="95567" cy="34088"/>
              </a:xfrm>
              <a:custGeom>
                <a:avLst/>
                <a:gdLst>
                  <a:gd name="connsiteX0" fmla="*/ 95567 w 95567"/>
                  <a:gd name="connsiteY0" fmla="*/ 33995 h 34088"/>
                  <a:gd name="connsiteX1" fmla="*/ 88406 w 95567"/>
                  <a:gd name="connsiteY1" fmla="*/ 32390 h 34088"/>
                  <a:gd name="connsiteX2" fmla="*/ 81985 w 95567"/>
                  <a:gd name="connsiteY2" fmla="*/ 28809 h 34088"/>
                  <a:gd name="connsiteX3" fmla="*/ 69638 w 95567"/>
                  <a:gd name="connsiteY3" fmla="*/ 20784 h 34088"/>
                  <a:gd name="connsiteX4" fmla="*/ 44944 w 95567"/>
                  <a:gd name="connsiteY4" fmla="*/ 7448 h 34088"/>
                  <a:gd name="connsiteX5" fmla="*/ 33584 w 95567"/>
                  <a:gd name="connsiteY5" fmla="*/ 7448 h 34088"/>
                  <a:gd name="connsiteX6" fmla="*/ 22348 w 95567"/>
                  <a:gd name="connsiteY6" fmla="*/ 15227 h 34088"/>
                  <a:gd name="connsiteX7" fmla="*/ 0 w 95567"/>
                  <a:gd name="connsiteY7" fmla="*/ 33624 h 34088"/>
                  <a:gd name="connsiteX8" fmla="*/ 18891 w 95567"/>
                  <a:gd name="connsiteY8" fmla="*/ 11276 h 34088"/>
                  <a:gd name="connsiteX9" fmla="*/ 30621 w 95567"/>
                  <a:gd name="connsiteY9" fmla="*/ 1769 h 34088"/>
                  <a:gd name="connsiteX10" fmla="*/ 47166 w 95567"/>
                  <a:gd name="connsiteY10" fmla="*/ 1769 h 34088"/>
                  <a:gd name="connsiteX11" fmla="*/ 72602 w 95567"/>
                  <a:gd name="connsiteY11" fmla="*/ 17203 h 34088"/>
                  <a:gd name="connsiteX12" fmla="*/ 83467 w 95567"/>
                  <a:gd name="connsiteY12" fmla="*/ 26834 h 34088"/>
                  <a:gd name="connsiteX13" fmla="*/ 95567 w 95567"/>
                  <a:gd name="connsiteY13" fmla="*/ 33995 h 3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567" h="34088">
                    <a:moveTo>
                      <a:pt x="95567" y="33995"/>
                    </a:moveTo>
                    <a:cubicBezTo>
                      <a:pt x="93061" y="34328"/>
                      <a:pt x="90530" y="33760"/>
                      <a:pt x="88406" y="32390"/>
                    </a:cubicBezTo>
                    <a:cubicBezTo>
                      <a:pt x="86171" y="31365"/>
                      <a:pt x="84035" y="30167"/>
                      <a:pt x="81985" y="28809"/>
                    </a:cubicBezTo>
                    <a:lnTo>
                      <a:pt x="69638" y="20784"/>
                    </a:lnTo>
                    <a:cubicBezTo>
                      <a:pt x="61859" y="15548"/>
                      <a:pt x="53587" y="11079"/>
                      <a:pt x="44944" y="7448"/>
                    </a:cubicBezTo>
                    <a:cubicBezTo>
                      <a:pt x="41314" y="5930"/>
                      <a:pt x="37215" y="5930"/>
                      <a:pt x="33584" y="7448"/>
                    </a:cubicBezTo>
                    <a:cubicBezTo>
                      <a:pt x="29596" y="9671"/>
                      <a:pt x="25830" y="12276"/>
                      <a:pt x="22348" y="15227"/>
                    </a:cubicBezTo>
                    <a:lnTo>
                      <a:pt x="0" y="33624"/>
                    </a:lnTo>
                    <a:cubicBezTo>
                      <a:pt x="5643" y="25648"/>
                      <a:pt x="11964" y="18166"/>
                      <a:pt x="18891" y="11276"/>
                    </a:cubicBezTo>
                    <a:cubicBezTo>
                      <a:pt x="22385" y="7634"/>
                      <a:pt x="26324" y="4436"/>
                      <a:pt x="30621" y="1769"/>
                    </a:cubicBezTo>
                    <a:cubicBezTo>
                      <a:pt x="35881" y="-590"/>
                      <a:pt x="41906" y="-590"/>
                      <a:pt x="47166" y="1769"/>
                    </a:cubicBezTo>
                    <a:cubicBezTo>
                      <a:pt x="56377" y="5584"/>
                      <a:pt x="64958" y="10794"/>
                      <a:pt x="72602" y="17203"/>
                    </a:cubicBezTo>
                    <a:cubicBezTo>
                      <a:pt x="76429" y="20290"/>
                      <a:pt x="79886" y="23623"/>
                      <a:pt x="83467" y="26834"/>
                    </a:cubicBezTo>
                    <a:cubicBezTo>
                      <a:pt x="86764" y="30291"/>
                      <a:pt x="90949" y="32772"/>
                      <a:pt x="95567" y="33995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508A3ED-E4C2-4F71-AB3F-2104633FCC9D}"/>
                  </a:ext>
                </a:extLst>
              </p:cNvPr>
              <p:cNvSpPr/>
              <p:nvPr/>
            </p:nvSpPr>
            <p:spPr>
              <a:xfrm>
                <a:off x="10532756" y="4516589"/>
                <a:ext cx="84578" cy="34536"/>
              </a:xfrm>
              <a:custGeom>
                <a:avLst/>
                <a:gdLst>
                  <a:gd name="connsiteX0" fmla="*/ 84578 w 84578"/>
                  <a:gd name="connsiteY0" fmla="*/ 34294 h 34536"/>
                  <a:gd name="connsiteX1" fmla="*/ 72231 w 84578"/>
                  <a:gd name="connsiteY1" fmla="*/ 30590 h 34536"/>
                  <a:gd name="connsiteX2" fmla="*/ 61736 w 84578"/>
                  <a:gd name="connsiteY2" fmla="*/ 23182 h 34536"/>
                  <a:gd name="connsiteX3" fmla="*/ 51858 w 84578"/>
                  <a:gd name="connsiteY3" fmla="*/ 15650 h 34536"/>
                  <a:gd name="connsiteX4" fmla="*/ 41980 w 84578"/>
                  <a:gd name="connsiteY4" fmla="*/ 8489 h 34536"/>
                  <a:gd name="connsiteX5" fmla="*/ 21484 w 84578"/>
                  <a:gd name="connsiteY5" fmla="*/ 11328 h 34536"/>
                  <a:gd name="connsiteX6" fmla="*/ 0 w 84578"/>
                  <a:gd name="connsiteY6" fmla="*/ 24293 h 34536"/>
                  <a:gd name="connsiteX7" fmla="*/ 18768 w 84578"/>
                  <a:gd name="connsiteY7" fmla="*/ 6883 h 34536"/>
                  <a:gd name="connsiteX8" fmla="*/ 31115 w 84578"/>
                  <a:gd name="connsiteY8" fmla="*/ 710 h 34536"/>
                  <a:gd name="connsiteX9" fmla="*/ 45685 w 84578"/>
                  <a:gd name="connsiteY9" fmla="*/ 2809 h 34536"/>
                  <a:gd name="connsiteX10" fmla="*/ 56056 w 84578"/>
                  <a:gd name="connsiteY10" fmla="*/ 10711 h 34536"/>
                  <a:gd name="connsiteX11" fmla="*/ 65564 w 84578"/>
                  <a:gd name="connsiteY11" fmla="*/ 19231 h 34536"/>
                  <a:gd name="connsiteX12" fmla="*/ 74577 w 84578"/>
                  <a:gd name="connsiteY12" fmla="*/ 27997 h 34536"/>
                  <a:gd name="connsiteX13" fmla="*/ 84578 w 84578"/>
                  <a:gd name="connsiteY13" fmla="*/ 34294 h 34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578" h="34536">
                    <a:moveTo>
                      <a:pt x="84578" y="34294"/>
                    </a:moveTo>
                    <a:cubicBezTo>
                      <a:pt x="80133" y="35405"/>
                      <a:pt x="76059" y="32442"/>
                      <a:pt x="72231" y="30590"/>
                    </a:cubicBezTo>
                    <a:cubicBezTo>
                      <a:pt x="68404" y="28738"/>
                      <a:pt x="65193" y="25775"/>
                      <a:pt x="61736" y="23182"/>
                    </a:cubicBezTo>
                    <a:lnTo>
                      <a:pt x="51858" y="15650"/>
                    </a:lnTo>
                    <a:cubicBezTo>
                      <a:pt x="48401" y="13181"/>
                      <a:pt x="45191" y="10341"/>
                      <a:pt x="41980" y="8489"/>
                    </a:cubicBezTo>
                    <a:cubicBezTo>
                      <a:pt x="36054" y="4291"/>
                      <a:pt x="28892" y="7501"/>
                      <a:pt x="21484" y="11328"/>
                    </a:cubicBezTo>
                    <a:cubicBezTo>
                      <a:pt x="14100" y="15279"/>
                      <a:pt x="6927" y="19601"/>
                      <a:pt x="0" y="24293"/>
                    </a:cubicBezTo>
                    <a:cubicBezTo>
                      <a:pt x="5359" y="17588"/>
                      <a:pt x="11681" y="11723"/>
                      <a:pt x="18768" y="6883"/>
                    </a:cubicBezTo>
                    <a:cubicBezTo>
                      <a:pt x="22496" y="4130"/>
                      <a:pt x="26682" y="2043"/>
                      <a:pt x="31115" y="710"/>
                    </a:cubicBezTo>
                    <a:cubicBezTo>
                      <a:pt x="36042" y="-723"/>
                      <a:pt x="41363" y="31"/>
                      <a:pt x="45685" y="2809"/>
                    </a:cubicBezTo>
                    <a:cubicBezTo>
                      <a:pt x="49352" y="5155"/>
                      <a:pt x="52822" y="7797"/>
                      <a:pt x="56056" y="10711"/>
                    </a:cubicBezTo>
                    <a:cubicBezTo>
                      <a:pt x="59366" y="13390"/>
                      <a:pt x="62539" y="16230"/>
                      <a:pt x="65564" y="19231"/>
                    </a:cubicBezTo>
                    <a:lnTo>
                      <a:pt x="74577" y="27997"/>
                    </a:lnTo>
                    <a:cubicBezTo>
                      <a:pt x="77158" y="31096"/>
                      <a:pt x="80665" y="33306"/>
                      <a:pt x="84578" y="34294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AFC7FD2-DC89-4DD5-4A89-C648E1D33127}"/>
                  </a:ext>
                </a:extLst>
              </p:cNvPr>
              <p:cNvSpPr/>
              <p:nvPr/>
            </p:nvSpPr>
            <p:spPr>
              <a:xfrm>
                <a:off x="10640899" y="4503964"/>
                <a:ext cx="13771" cy="33337"/>
              </a:xfrm>
              <a:custGeom>
                <a:avLst/>
                <a:gdLst>
                  <a:gd name="connsiteX0" fmla="*/ 10637 w 13771"/>
                  <a:gd name="connsiteY0" fmla="*/ 0 h 33337"/>
                  <a:gd name="connsiteX1" fmla="*/ 4599 w 13771"/>
                  <a:gd name="connsiteY1" fmla="*/ 16385 h 33337"/>
                  <a:gd name="connsiteX2" fmla="*/ 3229 w 13771"/>
                  <a:gd name="connsiteY2" fmla="*/ 16916 h 33337"/>
                  <a:gd name="connsiteX3" fmla="*/ 11131 w 13771"/>
                  <a:gd name="connsiteY3" fmla="*/ 33337 h 33337"/>
                  <a:gd name="connsiteX4" fmla="*/ 13107 w 13771"/>
                  <a:gd name="connsiteY4" fmla="*/ 5556 h 33337"/>
                  <a:gd name="connsiteX5" fmla="*/ 10637 w 13771"/>
                  <a:gd name="connsiteY5" fmla="*/ 0 h 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71" h="33337">
                    <a:moveTo>
                      <a:pt x="10637" y="0"/>
                    </a:moveTo>
                    <a:cubicBezTo>
                      <a:pt x="13489" y="6198"/>
                      <a:pt x="10785" y="13532"/>
                      <a:pt x="4599" y="16385"/>
                    </a:cubicBezTo>
                    <a:cubicBezTo>
                      <a:pt x="4155" y="16582"/>
                      <a:pt x="3698" y="16767"/>
                      <a:pt x="3229" y="16916"/>
                    </a:cubicBezTo>
                    <a:cubicBezTo>
                      <a:pt x="-4920" y="19138"/>
                      <a:pt x="4093" y="25806"/>
                      <a:pt x="11131" y="33337"/>
                    </a:cubicBezTo>
                    <a:cubicBezTo>
                      <a:pt x="13761" y="24324"/>
                      <a:pt x="14440" y="14853"/>
                      <a:pt x="13107" y="5556"/>
                    </a:cubicBezTo>
                    <a:cubicBezTo>
                      <a:pt x="12539" y="3605"/>
                      <a:pt x="11711" y="1728"/>
                      <a:pt x="10637" y="0"/>
                    </a:cubicBezTo>
                    <a:close/>
                  </a:path>
                </a:pathLst>
              </a:custGeom>
              <a:solidFill>
                <a:srgbClr val="AF6152">
                  <a:alpha val="50000"/>
                </a:srgbClr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A81B273-BBE6-919C-0C89-3894FCD60871}"/>
                  </a:ext>
                </a:extLst>
              </p:cNvPr>
              <p:cNvSpPr/>
              <p:nvPr/>
            </p:nvSpPr>
            <p:spPr>
              <a:xfrm>
                <a:off x="10557441" y="4557303"/>
                <a:ext cx="27666" cy="22377"/>
              </a:xfrm>
              <a:custGeom>
                <a:avLst/>
                <a:gdLst>
                  <a:gd name="connsiteX0" fmla="*/ 10257 w 27666"/>
                  <a:gd name="connsiteY0" fmla="*/ 22102 h 22377"/>
                  <a:gd name="connsiteX1" fmla="*/ 27667 w 27666"/>
                  <a:gd name="connsiteY1" fmla="*/ 18891 h 22377"/>
                  <a:gd name="connsiteX2" fmla="*/ 8775 w 27666"/>
                  <a:gd name="connsiteY2" fmla="*/ 17039 h 22377"/>
                  <a:gd name="connsiteX3" fmla="*/ 2602 w 27666"/>
                  <a:gd name="connsiteY3" fmla="*/ 0 h 22377"/>
                  <a:gd name="connsiteX4" fmla="*/ 9 w 27666"/>
                  <a:gd name="connsiteY4" fmla="*/ 8520 h 22377"/>
                  <a:gd name="connsiteX5" fmla="*/ 10257 w 27666"/>
                  <a:gd name="connsiteY5" fmla="*/ 22102 h 22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66" h="22377">
                    <a:moveTo>
                      <a:pt x="10257" y="22102"/>
                    </a:moveTo>
                    <a:cubicBezTo>
                      <a:pt x="16258" y="22954"/>
                      <a:pt x="22370" y="21817"/>
                      <a:pt x="27667" y="18891"/>
                    </a:cubicBezTo>
                    <a:cubicBezTo>
                      <a:pt x="21321" y="20151"/>
                      <a:pt x="14752" y="19509"/>
                      <a:pt x="8775" y="17039"/>
                    </a:cubicBezTo>
                    <a:cubicBezTo>
                      <a:pt x="4220" y="12606"/>
                      <a:pt x="1935" y="6322"/>
                      <a:pt x="2602" y="0"/>
                    </a:cubicBezTo>
                    <a:cubicBezTo>
                      <a:pt x="812" y="2470"/>
                      <a:pt x="-102" y="5470"/>
                      <a:pt x="9" y="8520"/>
                    </a:cubicBezTo>
                    <a:cubicBezTo>
                      <a:pt x="9" y="12718"/>
                      <a:pt x="5318" y="22102"/>
                      <a:pt x="10257" y="22102"/>
                    </a:cubicBezTo>
                    <a:close/>
                  </a:path>
                </a:pathLst>
              </a:custGeom>
              <a:solidFill>
                <a:srgbClr val="874C4C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0C3CD6A-8E48-CB6D-3C2D-4FAAE9C86E55}"/>
                  </a:ext>
                </a:extLst>
              </p:cNvPr>
              <p:cNvSpPr/>
              <p:nvPr/>
            </p:nvSpPr>
            <p:spPr>
              <a:xfrm>
                <a:off x="10524113" y="4689542"/>
                <a:ext cx="367083" cy="444532"/>
              </a:xfrm>
              <a:custGeom>
                <a:avLst/>
                <a:gdLst>
                  <a:gd name="connsiteX0" fmla="*/ 0 w 367083"/>
                  <a:gd name="connsiteY0" fmla="*/ 109272 h 444532"/>
                  <a:gd name="connsiteX1" fmla="*/ 53957 w 367083"/>
                  <a:gd name="connsiteY1" fmla="*/ 213483 h 444532"/>
                  <a:gd name="connsiteX2" fmla="*/ 184714 w 367083"/>
                  <a:gd name="connsiteY2" fmla="*/ 402395 h 444532"/>
                  <a:gd name="connsiteX3" fmla="*/ 345228 w 367083"/>
                  <a:gd name="connsiteY3" fmla="*/ 423879 h 444532"/>
                  <a:gd name="connsiteX4" fmla="*/ 343252 w 367083"/>
                  <a:gd name="connsiteY4" fmla="*/ 231140 h 444532"/>
                  <a:gd name="connsiteX5" fmla="*/ 236819 w 367083"/>
                  <a:gd name="connsiteY5" fmla="*/ 114335 h 444532"/>
                  <a:gd name="connsiteX6" fmla="*/ 117669 w 367083"/>
                  <a:gd name="connsiteY6" fmla="*/ 0 h 444532"/>
                  <a:gd name="connsiteX7" fmla="*/ 0 w 367083"/>
                  <a:gd name="connsiteY7" fmla="*/ 109272 h 44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083" h="444532">
                    <a:moveTo>
                      <a:pt x="0" y="109272"/>
                    </a:moveTo>
                    <a:cubicBezTo>
                      <a:pt x="0" y="109272"/>
                      <a:pt x="8396" y="126559"/>
                      <a:pt x="53957" y="213483"/>
                    </a:cubicBezTo>
                    <a:cubicBezTo>
                      <a:pt x="75812" y="255217"/>
                      <a:pt x="126312" y="356464"/>
                      <a:pt x="184714" y="402395"/>
                    </a:cubicBezTo>
                    <a:cubicBezTo>
                      <a:pt x="261143" y="462403"/>
                      <a:pt x="318434" y="447463"/>
                      <a:pt x="345228" y="423879"/>
                    </a:cubicBezTo>
                    <a:cubicBezTo>
                      <a:pt x="372021" y="400296"/>
                      <a:pt x="377331" y="292011"/>
                      <a:pt x="343252" y="231140"/>
                    </a:cubicBezTo>
                    <a:cubicBezTo>
                      <a:pt x="314854" y="180516"/>
                      <a:pt x="296333" y="172120"/>
                      <a:pt x="236819" y="114335"/>
                    </a:cubicBezTo>
                    <a:cubicBezTo>
                      <a:pt x="177306" y="56550"/>
                      <a:pt x="117669" y="0"/>
                      <a:pt x="117669" y="0"/>
                    </a:cubicBezTo>
                    <a:cubicBezTo>
                      <a:pt x="102605" y="79516"/>
                      <a:pt x="0" y="109272"/>
                      <a:pt x="0" y="109272"/>
                    </a:cubicBezTo>
                    <a:close/>
                  </a:path>
                </a:pathLst>
              </a:custGeom>
              <a:solidFill>
                <a:srgbClr val="7355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Graphic 5">
              <a:extLst>
                <a:ext uri="{FF2B5EF4-FFF2-40B4-BE49-F238E27FC236}">
                  <a16:creationId xmlns:a16="http://schemas.microsoft.com/office/drawing/2014/main" id="{436B573F-B607-573A-83A1-8CB1618E322B}"/>
                </a:ext>
              </a:extLst>
            </p:cNvPr>
            <p:cNvGrpSpPr/>
            <p:nvPr/>
          </p:nvGrpSpPr>
          <p:grpSpPr>
            <a:xfrm>
              <a:off x="9728031" y="3929468"/>
              <a:ext cx="814178" cy="1877619"/>
              <a:chOff x="9728031" y="3929468"/>
              <a:chExt cx="814178" cy="1877619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DE2F805-8E3D-4392-CB37-9CA3BC19C7B6}"/>
                  </a:ext>
                </a:extLst>
              </p:cNvPr>
              <p:cNvSpPr/>
              <p:nvPr/>
            </p:nvSpPr>
            <p:spPr>
              <a:xfrm>
                <a:off x="9791923" y="5185653"/>
                <a:ext cx="661193" cy="621434"/>
              </a:xfrm>
              <a:custGeom>
                <a:avLst/>
                <a:gdLst>
                  <a:gd name="connsiteX0" fmla="*/ 0 w 661193"/>
                  <a:gd name="connsiteY0" fmla="*/ 127546 h 621434"/>
                  <a:gd name="connsiteX1" fmla="*/ 190270 w 661193"/>
                  <a:gd name="connsiteY1" fmla="*/ 621435 h 621434"/>
                  <a:gd name="connsiteX2" fmla="*/ 661193 w 661193"/>
                  <a:gd name="connsiteY2" fmla="*/ 243857 h 621434"/>
                  <a:gd name="connsiteX3" fmla="*/ 655143 w 661193"/>
                  <a:gd name="connsiteY3" fmla="*/ 0 h 62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193" h="621434">
                    <a:moveTo>
                      <a:pt x="0" y="127546"/>
                    </a:moveTo>
                    <a:cubicBezTo>
                      <a:pt x="23954" y="370416"/>
                      <a:pt x="79022" y="528584"/>
                      <a:pt x="190270" y="621435"/>
                    </a:cubicBezTo>
                    <a:lnTo>
                      <a:pt x="661193" y="243857"/>
                    </a:lnTo>
                    <a:lnTo>
                      <a:pt x="655143" y="0"/>
                    </a:lnTo>
                    <a:close/>
                  </a:path>
                </a:pathLst>
              </a:custGeom>
              <a:solidFill>
                <a:srgbClr val="455A64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2" name="Graphic 5">
                <a:extLst>
                  <a:ext uri="{FF2B5EF4-FFF2-40B4-BE49-F238E27FC236}">
                    <a16:creationId xmlns:a16="http://schemas.microsoft.com/office/drawing/2014/main" id="{E2453F4F-9F21-3D62-D0FE-B02A9454A1E9}"/>
                  </a:ext>
                </a:extLst>
              </p:cNvPr>
              <p:cNvGrpSpPr/>
              <p:nvPr/>
            </p:nvGrpSpPr>
            <p:grpSpPr>
              <a:xfrm>
                <a:off x="9760689" y="4510528"/>
                <a:ext cx="723573" cy="999979"/>
                <a:chOff x="9760689" y="4510528"/>
                <a:chExt cx="723573" cy="999979"/>
              </a:xfrm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E2B4D80C-965D-4804-E939-E97179A0C21A}"/>
                    </a:ext>
                  </a:extLst>
                </p:cNvPr>
                <p:cNvSpPr/>
                <p:nvPr/>
              </p:nvSpPr>
              <p:spPr>
                <a:xfrm>
                  <a:off x="9760689" y="4510528"/>
                  <a:ext cx="723573" cy="999979"/>
                </a:xfrm>
                <a:custGeom>
                  <a:avLst/>
                  <a:gdLst>
                    <a:gd name="connsiteX0" fmla="*/ 79142 w 723573"/>
                    <a:gd name="connsiteY0" fmla="*/ 94312 h 999979"/>
                    <a:gd name="connsiteX1" fmla="*/ 306207 w 723573"/>
                    <a:gd name="connsiteY1" fmla="*/ 15536 h 999979"/>
                    <a:gd name="connsiteX2" fmla="*/ 574388 w 723573"/>
                    <a:gd name="connsiteY2" fmla="*/ 3930 h 999979"/>
                    <a:gd name="connsiteX3" fmla="*/ 692427 w 723573"/>
                    <a:gd name="connsiteY3" fmla="*/ 183458 h 999979"/>
                    <a:gd name="connsiteX4" fmla="*/ 695761 w 723573"/>
                    <a:gd name="connsiteY4" fmla="*/ 533378 h 999979"/>
                    <a:gd name="connsiteX5" fmla="*/ 723542 w 723573"/>
                    <a:gd name="connsiteY5" fmla="*/ 666481 h 999979"/>
                    <a:gd name="connsiteX6" fmla="*/ 671684 w 723573"/>
                    <a:gd name="connsiteY6" fmla="*/ 739453 h 999979"/>
                    <a:gd name="connsiteX7" fmla="*/ 413010 w 723573"/>
                    <a:gd name="connsiteY7" fmla="*/ 855517 h 999979"/>
                    <a:gd name="connsiteX8" fmla="*/ 60497 w 723573"/>
                    <a:gd name="connsiteY8" fmla="*/ 999979 h 999979"/>
                    <a:gd name="connsiteX9" fmla="*/ 3824 w 723573"/>
                    <a:gd name="connsiteY9" fmla="*/ 528563 h 999979"/>
                    <a:gd name="connsiteX10" fmla="*/ 79142 w 723573"/>
                    <a:gd name="connsiteY10" fmla="*/ 94312 h 999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3573" h="999979">
                      <a:moveTo>
                        <a:pt x="79142" y="94312"/>
                      </a:moveTo>
                      <a:cubicBezTo>
                        <a:pt x="79142" y="94312"/>
                        <a:pt x="202614" y="32576"/>
                        <a:pt x="306207" y="15536"/>
                      </a:cubicBezTo>
                      <a:cubicBezTo>
                        <a:pt x="394712" y="-9"/>
                        <a:pt x="484871" y="-3910"/>
                        <a:pt x="574388" y="3930"/>
                      </a:cubicBezTo>
                      <a:cubicBezTo>
                        <a:pt x="574388" y="3930"/>
                        <a:pt x="653533" y="14425"/>
                        <a:pt x="692427" y="183458"/>
                      </a:cubicBezTo>
                      <a:cubicBezTo>
                        <a:pt x="719715" y="301992"/>
                        <a:pt x="696378" y="422871"/>
                        <a:pt x="695761" y="533378"/>
                      </a:cubicBezTo>
                      <a:cubicBezTo>
                        <a:pt x="701564" y="582767"/>
                        <a:pt x="712306" y="610178"/>
                        <a:pt x="723542" y="666481"/>
                      </a:cubicBezTo>
                      <a:cubicBezTo>
                        <a:pt x="724530" y="691175"/>
                        <a:pt x="702058" y="717599"/>
                        <a:pt x="671684" y="739453"/>
                      </a:cubicBezTo>
                      <a:cubicBezTo>
                        <a:pt x="619085" y="777359"/>
                        <a:pt x="527222" y="808968"/>
                        <a:pt x="413010" y="855517"/>
                      </a:cubicBezTo>
                      <a:cubicBezTo>
                        <a:pt x="295959" y="940712"/>
                        <a:pt x="170140" y="995287"/>
                        <a:pt x="60497" y="999979"/>
                      </a:cubicBezTo>
                      <a:cubicBezTo>
                        <a:pt x="19505" y="833662"/>
                        <a:pt x="9380" y="610054"/>
                        <a:pt x="3824" y="528563"/>
                      </a:cubicBezTo>
                      <a:cubicBezTo>
                        <a:pt x="-14574" y="259394"/>
                        <a:pt x="37161" y="197905"/>
                        <a:pt x="79142" y="94312"/>
                      </a:cubicBezTo>
                      <a:close/>
                    </a:path>
                  </a:pathLst>
                </a:custGeom>
                <a:solidFill>
                  <a:srgbClr val="735552"/>
                </a:solidFill>
                <a:ln w="123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30F3DEE6-26FE-71FB-9803-F90C8DD7EACC}"/>
                    </a:ext>
                  </a:extLst>
                </p:cNvPr>
                <p:cNvSpPr/>
                <p:nvPr/>
              </p:nvSpPr>
              <p:spPr>
                <a:xfrm>
                  <a:off x="9760689" y="4510528"/>
                  <a:ext cx="723573" cy="999979"/>
                </a:xfrm>
                <a:custGeom>
                  <a:avLst/>
                  <a:gdLst>
                    <a:gd name="connsiteX0" fmla="*/ 79142 w 723573"/>
                    <a:gd name="connsiteY0" fmla="*/ 94312 h 999979"/>
                    <a:gd name="connsiteX1" fmla="*/ 306207 w 723573"/>
                    <a:gd name="connsiteY1" fmla="*/ 15536 h 999979"/>
                    <a:gd name="connsiteX2" fmla="*/ 574388 w 723573"/>
                    <a:gd name="connsiteY2" fmla="*/ 3930 h 999979"/>
                    <a:gd name="connsiteX3" fmla="*/ 692427 w 723573"/>
                    <a:gd name="connsiteY3" fmla="*/ 183458 h 999979"/>
                    <a:gd name="connsiteX4" fmla="*/ 695761 w 723573"/>
                    <a:gd name="connsiteY4" fmla="*/ 533378 h 999979"/>
                    <a:gd name="connsiteX5" fmla="*/ 723542 w 723573"/>
                    <a:gd name="connsiteY5" fmla="*/ 666481 h 999979"/>
                    <a:gd name="connsiteX6" fmla="*/ 671684 w 723573"/>
                    <a:gd name="connsiteY6" fmla="*/ 739453 h 999979"/>
                    <a:gd name="connsiteX7" fmla="*/ 413010 w 723573"/>
                    <a:gd name="connsiteY7" fmla="*/ 855517 h 999979"/>
                    <a:gd name="connsiteX8" fmla="*/ 60497 w 723573"/>
                    <a:gd name="connsiteY8" fmla="*/ 999979 h 999979"/>
                    <a:gd name="connsiteX9" fmla="*/ 3824 w 723573"/>
                    <a:gd name="connsiteY9" fmla="*/ 528563 h 999979"/>
                    <a:gd name="connsiteX10" fmla="*/ 79142 w 723573"/>
                    <a:gd name="connsiteY10" fmla="*/ 94312 h 999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3573" h="999979">
                      <a:moveTo>
                        <a:pt x="79142" y="94312"/>
                      </a:moveTo>
                      <a:cubicBezTo>
                        <a:pt x="79142" y="94312"/>
                        <a:pt x="202614" y="32576"/>
                        <a:pt x="306207" y="15536"/>
                      </a:cubicBezTo>
                      <a:cubicBezTo>
                        <a:pt x="394712" y="-9"/>
                        <a:pt x="484871" y="-3910"/>
                        <a:pt x="574388" y="3930"/>
                      </a:cubicBezTo>
                      <a:cubicBezTo>
                        <a:pt x="574388" y="3930"/>
                        <a:pt x="653533" y="14425"/>
                        <a:pt x="692427" y="183458"/>
                      </a:cubicBezTo>
                      <a:cubicBezTo>
                        <a:pt x="719715" y="301992"/>
                        <a:pt x="696378" y="422871"/>
                        <a:pt x="695761" y="533378"/>
                      </a:cubicBezTo>
                      <a:cubicBezTo>
                        <a:pt x="701564" y="582767"/>
                        <a:pt x="712306" y="610178"/>
                        <a:pt x="723542" y="666481"/>
                      </a:cubicBezTo>
                      <a:cubicBezTo>
                        <a:pt x="724530" y="691175"/>
                        <a:pt x="702058" y="717599"/>
                        <a:pt x="671684" y="739453"/>
                      </a:cubicBezTo>
                      <a:cubicBezTo>
                        <a:pt x="619085" y="777359"/>
                        <a:pt x="527222" y="808968"/>
                        <a:pt x="413010" y="855517"/>
                      </a:cubicBezTo>
                      <a:cubicBezTo>
                        <a:pt x="295959" y="940712"/>
                        <a:pt x="170140" y="995287"/>
                        <a:pt x="60497" y="999979"/>
                      </a:cubicBezTo>
                      <a:cubicBezTo>
                        <a:pt x="19505" y="833662"/>
                        <a:pt x="9380" y="610054"/>
                        <a:pt x="3824" y="528563"/>
                      </a:cubicBezTo>
                      <a:cubicBezTo>
                        <a:pt x="-14574" y="259394"/>
                        <a:pt x="37161" y="197905"/>
                        <a:pt x="79142" y="94312"/>
                      </a:cubicBez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123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" name="Graphic 5">
                <a:extLst>
                  <a:ext uri="{FF2B5EF4-FFF2-40B4-BE49-F238E27FC236}">
                    <a16:creationId xmlns:a16="http://schemas.microsoft.com/office/drawing/2014/main" id="{640BC991-E0E2-BBE5-BAE2-57C098C0B3A0}"/>
                  </a:ext>
                </a:extLst>
              </p:cNvPr>
              <p:cNvGrpSpPr/>
              <p:nvPr/>
            </p:nvGrpSpPr>
            <p:grpSpPr>
              <a:xfrm>
                <a:off x="9906168" y="3929468"/>
                <a:ext cx="512875" cy="696471"/>
                <a:chOff x="9906168" y="3929468"/>
                <a:chExt cx="512875" cy="696471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89621524-E422-3BFE-886D-DA1C8DDCC434}"/>
                    </a:ext>
                  </a:extLst>
                </p:cNvPr>
                <p:cNvSpPr/>
                <p:nvPr/>
              </p:nvSpPr>
              <p:spPr>
                <a:xfrm>
                  <a:off x="9929175" y="3929468"/>
                  <a:ext cx="489868" cy="507943"/>
                </a:xfrm>
                <a:custGeom>
                  <a:avLst/>
                  <a:gdLst>
                    <a:gd name="connsiteX0" fmla="*/ 475911 w 489868"/>
                    <a:gd name="connsiteY0" fmla="*/ 120983 h 507943"/>
                    <a:gd name="connsiteX1" fmla="*/ 275392 w 489868"/>
                    <a:gd name="connsiteY1" fmla="*/ 227 h 507943"/>
                    <a:gd name="connsiteX2" fmla="*/ 60427 w 489868"/>
                    <a:gd name="connsiteY2" fmla="*/ 118019 h 507943"/>
                    <a:gd name="connsiteX3" fmla="*/ 60427 w 489868"/>
                    <a:gd name="connsiteY3" fmla="*/ 118019 h 507943"/>
                    <a:gd name="connsiteX4" fmla="*/ 10298 w 489868"/>
                    <a:gd name="connsiteY4" fmla="*/ 162099 h 507943"/>
                    <a:gd name="connsiteX5" fmla="*/ 21904 w 489868"/>
                    <a:gd name="connsiteY5" fmla="*/ 342121 h 507943"/>
                    <a:gd name="connsiteX6" fmla="*/ 68082 w 489868"/>
                    <a:gd name="connsiteY6" fmla="*/ 477940 h 507943"/>
                    <a:gd name="connsiteX7" fmla="*/ 99815 w 489868"/>
                    <a:gd name="connsiteY7" fmla="*/ 507944 h 507943"/>
                    <a:gd name="connsiteX8" fmla="*/ 105124 w 489868"/>
                    <a:gd name="connsiteY8" fmla="*/ 416575 h 507943"/>
                    <a:gd name="connsiteX9" fmla="*/ 105124 w 489868"/>
                    <a:gd name="connsiteY9" fmla="*/ 379533 h 507943"/>
                    <a:gd name="connsiteX10" fmla="*/ 160810 w 489868"/>
                    <a:gd name="connsiteY10" fmla="*/ 254703 h 507943"/>
                    <a:gd name="connsiteX11" fmla="*/ 165378 w 489868"/>
                    <a:gd name="connsiteY11" fmla="*/ 212722 h 507943"/>
                    <a:gd name="connsiteX12" fmla="*/ 477022 w 489868"/>
                    <a:gd name="connsiteY12" fmla="*/ 259148 h 507943"/>
                    <a:gd name="connsiteX13" fmla="*/ 475911 w 489868"/>
                    <a:gd name="connsiteY13" fmla="*/ 120983 h 50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89868" h="507943">
                      <a:moveTo>
                        <a:pt x="475911" y="120983"/>
                      </a:moveTo>
                      <a:cubicBezTo>
                        <a:pt x="445043" y="58135"/>
                        <a:pt x="378614" y="3190"/>
                        <a:pt x="275392" y="227"/>
                      </a:cubicBezTo>
                      <a:cubicBezTo>
                        <a:pt x="149574" y="-3477"/>
                        <a:pt x="66971" y="38256"/>
                        <a:pt x="60427" y="118019"/>
                      </a:cubicBezTo>
                      <a:lnTo>
                        <a:pt x="60427" y="118019"/>
                      </a:lnTo>
                      <a:cubicBezTo>
                        <a:pt x="37770" y="124119"/>
                        <a:pt x="19249" y="140405"/>
                        <a:pt x="10298" y="162099"/>
                      </a:cubicBezTo>
                      <a:cubicBezTo>
                        <a:pt x="-5384" y="201116"/>
                        <a:pt x="-4396" y="237664"/>
                        <a:pt x="21904" y="342121"/>
                      </a:cubicBezTo>
                      <a:cubicBezTo>
                        <a:pt x="32991" y="388744"/>
                        <a:pt x="48450" y="434219"/>
                        <a:pt x="68082" y="477940"/>
                      </a:cubicBezTo>
                      <a:cubicBezTo>
                        <a:pt x="74429" y="491633"/>
                        <a:pt x="85788" y="502363"/>
                        <a:pt x="99815" y="507944"/>
                      </a:cubicBezTo>
                      <a:lnTo>
                        <a:pt x="105124" y="416575"/>
                      </a:lnTo>
                      <a:lnTo>
                        <a:pt x="105124" y="379533"/>
                      </a:lnTo>
                      <a:cubicBezTo>
                        <a:pt x="105124" y="379533"/>
                        <a:pt x="150068" y="379533"/>
                        <a:pt x="160810" y="254703"/>
                      </a:cubicBezTo>
                      <a:cubicBezTo>
                        <a:pt x="162292" y="237787"/>
                        <a:pt x="165131" y="224205"/>
                        <a:pt x="165378" y="212722"/>
                      </a:cubicBezTo>
                      <a:lnTo>
                        <a:pt x="477022" y="259148"/>
                      </a:lnTo>
                      <a:cubicBezTo>
                        <a:pt x="477022" y="259148"/>
                        <a:pt x="506655" y="183830"/>
                        <a:pt x="475911" y="12098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23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CFAE8710-464D-BAF4-D1B3-09303D32903E}"/>
                    </a:ext>
                  </a:extLst>
                </p:cNvPr>
                <p:cNvSpPr/>
                <p:nvPr/>
              </p:nvSpPr>
              <p:spPr>
                <a:xfrm>
                  <a:off x="9906168" y="4063876"/>
                  <a:ext cx="505088" cy="562063"/>
                </a:xfrm>
                <a:custGeom>
                  <a:avLst/>
                  <a:gdLst>
                    <a:gd name="connsiteX0" fmla="*/ 42565 w 505088"/>
                    <a:gd name="connsiteY0" fmla="*/ 301675 h 562063"/>
                    <a:gd name="connsiteX1" fmla="*/ 112573 w 505088"/>
                    <a:gd name="connsiteY1" fmla="*/ 293032 h 562063"/>
                    <a:gd name="connsiteX2" fmla="*/ 106523 w 505088"/>
                    <a:gd name="connsiteY2" fmla="*/ 426752 h 562063"/>
                    <a:gd name="connsiteX3" fmla="*/ 73556 w 505088"/>
                    <a:gd name="connsiteY3" fmla="*/ 484290 h 562063"/>
                    <a:gd name="connsiteX4" fmla="*/ 173816 w 505088"/>
                    <a:gd name="connsiteY4" fmla="*/ 549113 h 562063"/>
                    <a:gd name="connsiteX5" fmla="*/ 322846 w 505088"/>
                    <a:gd name="connsiteY5" fmla="*/ 484044 h 562063"/>
                    <a:gd name="connsiteX6" fmla="*/ 326921 w 505088"/>
                    <a:gd name="connsiteY6" fmla="*/ 433296 h 562063"/>
                    <a:gd name="connsiteX7" fmla="*/ 404214 w 505088"/>
                    <a:gd name="connsiteY7" fmla="*/ 432062 h 562063"/>
                    <a:gd name="connsiteX8" fmla="*/ 489163 w 505088"/>
                    <a:gd name="connsiteY8" fmla="*/ 349088 h 562063"/>
                    <a:gd name="connsiteX9" fmla="*/ 498300 w 505088"/>
                    <a:gd name="connsiteY9" fmla="*/ 185241 h 562063"/>
                    <a:gd name="connsiteX10" fmla="*/ 495213 w 505088"/>
                    <a:gd name="connsiteY10" fmla="*/ 163263 h 562063"/>
                    <a:gd name="connsiteX11" fmla="*/ 495213 w 505088"/>
                    <a:gd name="connsiteY11" fmla="*/ 76833 h 562063"/>
                    <a:gd name="connsiteX12" fmla="*/ 465333 w 505088"/>
                    <a:gd name="connsiteY12" fmla="*/ 17937 h 562063"/>
                    <a:gd name="connsiteX13" fmla="*/ 266296 w 505088"/>
                    <a:gd name="connsiteY13" fmla="*/ 48311 h 562063"/>
                    <a:gd name="connsiteX14" fmla="*/ 160110 w 505088"/>
                    <a:gd name="connsiteY14" fmla="*/ 40655 h 562063"/>
                    <a:gd name="connsiteX15" fmla="*/ 153442 w 505088"/>
                    <a:gd name="connsiteY15" fmla="*/ 185611 h 562063"/>
                    <a:gd name="connsiteX16" fmla="*/ 133193 w 505088"/>
                    <a:gd name="connsiteY16" fmla="*/ 212035 h 562063"/>
                    <a:gd name="connsiteX17" fmla="*/ 96152 w 505088"/>
                    <a:gd name="connsiteY17" fmla="*/ 169807 h 562063"/>
                    <a:gd name="connsiteX18" fmla="*/ 21414 w 505088"/>
                    <a:gd name="connsiteY18" fmla="*/ 170387 h 562063"/>
                    <a:gd name="connsiteX19" fmla="*/ 12684 w 505088"/>
                    <a:gd name="connsiteY19" fmla="*/ 182154 h 562063"/>
                    <a:gd name="connsiteX20" fmla="*/ 41392 w 505088"/>
                    <a:gd name="connsiteY20" fmla="*/ 300971 h 562063"/>
                    <a:gd name="connsiteX21" fmla="*/ 42565 w 505088"/>
                    <a:gd name="connsiteY21" fmla="*/ 301675 h 562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5088" h="562063">
                      <a:moveTo>
                        <a:pt x="42565" y="301675"/>
                      </a:moveTo>
                      <a:cubicBezTo>
                        <a:pt x="76766" y="323036"/>
                        <a:pt x="112573" y="293032"/>
                        <a:pt x="112573" y="293032"/>
                      </a:cubicBezTo>
                      <a:cubicBezTo>
                        <a:pt x="112573" y="293032"/>
                        <a:pt x="109734" y="379463"/>
                        <a:pt x="106523" y="426752"/>
                      </a:cubicBezTo>
                      <a:cubicBezTo>
                        <a:pt x="103313" y="474042"/>
                        <a:pt x="88867" y="479475"/>
                        <a:pt x="73556" y="484290"/>
                      </a:cubicBezTo>
                      <a:cubicBezTo>
                        <a:pt x="102029" y="512726"/>
                        <a:pt x="136194" y="534815"/>
                        <a:pt x="173816" y="549113"/>
                      </a:cubicBezTo>
                      <a:cubicBezTo>
                        <a:pt x="270864" y="582080"/>
                        <a:pt x="370259" y="549113"/>
                        <a:pt x="322846" y="484044"/>
                      </a:cubicBezTo>
                      <a:lnTo>
                        <a:pt x="326921" y="433296"/>
                      </a:lnTo>
                      <a:cubicBezTo>
                        <a:pt x="352628" y="436309"/>
                        <a:pt x="378618" y="435902"/>
                        <a:pt x="404214" y="432062"/>
                      </a:cubicBezTo>
                      <a:cubicBezTo>
                        <a:pt x="455085" y="421690"/>
                        <a:pt x="477680" y="397243"/>
                        <a:pt x="489163" y="349088"/>
                      </a:cubicBezTo>
                      <a:cubicBezTo>
                        <a:pt x="505091" y="282661"/>
                        <a:pt x="510770" y="223764"/>
                        <a:pt x="498300" y="185241"/>
                      </a:cubicBezTo>
                      <a:cubicBezTo>
                        <a:pt x="496102" y="178129"/>
                        <a:pt x="495065" y="170708"/>
                        <a:pt x="495213" y="163263"/>
                      </a:cubicBezTo>
                      <a:cubicBezTo>
                        <a:pt x="497213" y="134482"/>
                        <a:pt x="497213" y="105614"/>
                        <a:pt x="495213" y="76833"/>
                      </a:cubicBezTo>
                      <a:cubicBezTo>
                        <a:pt x="492620" y="54262"/>
                        <a:pt x="482014" y="33358"/>
                        <a:pt x="465333" y="17937"/>
                      </a:cubicBezTo>
                      <a:cubicBezTo>
                        <a:pt x="413474" y="-28242"/>
                        <a:pt x="338527" y="26827"/>
                        <a:pt x="266296" y="48311"/>
                      </a:cubicBezTo>
                      <a:cubicBezTo>
                        <a:pt x="236416" y="57201"/>
                        <a:pt x="177890" y="50903"/>
                        <a:pt x="160110" y="40655"/>
                      </a:cubicBezTo>
                      <a:cubicBezTo>
                        <a:pt x="182212" y="69671"/>
                        <a:pt x="173075" y="119183"/>
                        <a:pt x="153442" y="185611"/>
                      </a:cubicBezTo>
                      <a:cubicBezTo>
                        <a:pt x="146775" y="208577"/>
                        <a:pt x="138256" y="212652"/>
                        <a:pt x="133193" y="212035"/>
                      </a:cubicBezTo>
                      <a:cubicBezTo>
                        <a:pt x="112944" y="209936"/>
                        <a:pt x="107511" y="184253"/>
                        <a:pt x="96152" y="169807"/>
                      </a:cubicBezTo>
                      <a:cubicBezTo>
                        <a:pt x="75359" y="149336"/>
                        <a:pt x="41898" y="149595"/>
                        <a:pt x="21414" y="170387"/>
                      </a:cubicBezTo>
                      <a:cubicBezTo>
                        <a:pt x="17969" y="173882"/>
                        <a:pt x="15030" y="177845"/>
                        <a:pt x="12684" y="182154"/>
                      </a:cubicBezTo>
                      <a:cubicBezTo>
                        <a:pt x="-12195" y="222888"/>
                        <a:pt x="646" y="276079"/>
                        <a:pt x="41392" y="300971"/>
                      </a:cubicBezTo>
                      <a:cubicBezTo>
                        <a:pt x="41775" y="301206"/>
                        <a:pt x="42169" y="301441"/>
                        <a:pt x="42565" y="301675"/>
                      </a:cubicBezTo>
                      <a:close/>
                    </a:path>
                  </a:pathLst>
                </a:custGeom>
                <a:solidFill>
                  <a:srgbClr val="C8856A"/>
                </a:solidFill>
                <a:ln w="123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BFD81D97-C380-5160-DB08-170D0A5034C8}"/>
                    </a:ext>
                  </a:extLst>
                </p:cNvPr>
                <p:cNvSpPr/>
                <p:nvPr/>
              </p:nvSpPr>
              <p:spPr>
                <a:xfrm>
                  <a:off x="10040967" y="4372342"/>
                  <a:ext cx="192122" cy="156932"/>
                </a:xfrm>
                <a:custGeom>
                  <a:avLst/>
                  <a:gdLst>
                    <a:gd name="connsiteX0" fmla="*/ 192122 w 192122"/>
                    <a:gd name="connsiteY0" fmla="*/ 124830 h 156932"/>
                    <a:gd name="connsiteX1" fmla="*/ 52352 w 192122"/>
                    <a:gd name="connsiteY1" fmla="*/ 77417 h 156932"/>
                    <a:gd name="connsiteX2" fmla="*/ 0 w 192122"/>
                    <a:gd name="connsiteY2" fmla="*/ 0 h 156932"/>
                    <a:gd name="connsiteX3" fmla="*/ 40005 w 192122"/>
                    <a:gd name="connsiteY3" fmla="*/ 98160 h 156932"/>
                    <a:gd name="connsiteX4" fmla="*/ 189530 w 192122"/>
                    <a:gd name="connsiteY4" fmla="*/ 156933 h 15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22" h="156932">
                      <a:moveTo>
                        <a:pt x="192122" y="124830"/>
                      </a:moveTo>
                      <a:cubicBezTo>
                        <a:pt x="124213" y="115446"/>
                        <a:pt x="76923" y="100136"/>
                        <a:pt x="52352" y="77417"/>
                      </a:cubicBezTo>
                      <a:cubicBezTo>
                        <a:pt x="30065" y="55241"/>
                        <a:pt x="12285" y="28942"/>
                        <a:pt x="0" y="0"/>
                      </a:cubicBezTo>
                      <a:cubicBezTo>
                        <a:pt x="0" y="0"/>
                        <a:pt x="4939" y="65193"/>
                        <a:pt x="40005" y="98160"/>
                      </a:cubicBezTo>
                      <a:cubicBezTo>
                        <a:pt x="75071" y="131127"/>
                        <a:pt x="118286" y="151130"/>
                        <a:pt x="189530" y="156933"/>
                      </a:cubicBezTo>
                      <a:close/>
                    </a:path>
                  </a:pathLst>
                </a:custGeom>
                <a:solidFill>
                  <a:srgbClr val="AF6152"/>
                </a:solidFill>
                <a:ln w="123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593D901B-363E-116C-716D-B107B80E4933}"/>
                    </a:ext>
                  </a:extLst>
                </p:cNvPr>
                <p:cNvSpPr/>
                <p:nvPr/>
              </p:nvSpPr>
              <p:spPr>
                <a:xfrm>
                  <a:off x="10258524" y="4202074"/>
                  <a:ext cx="77046" cy="131868"/>
                </a:xfrm>
                <a:custGeom>
                  <a:avLst/>
                  <a:gdLst>
                    <a:gd name="connsiteX0" fmla="*/ 0 w 77046"/>
                    <a:gd name="connsiteY0" fmla="*/ 0 h 131868"/>
                    <a:gd name="connsiteX1" fmla="*/ 6050 w 77046"/>
                    <a:gd name="connsiteY1" fmla="*/ 131868 h 131868"/>
                    <a:gd name="connsiteX2" fmla="*/ 77046 w 77046"/>
                    <a:gd name="connsiteY2" fmla="*/ 112112 h 131868"/>
                    <a:gd name="connsiteX3" fmla="*/ 0 w 77046"/>
                    <a:gd name="connsiteY3" fmla="*/ 0 h 13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46" h="131868">
                      <a:moveTo>
                        <a:pt x="0" y="0"/>
                      </a:moveTo>
                      <a:lnTo>
                        <a:pt x="6050" y="131868"/>
                      </a:lnTo>
                      <a:lnTo>
                        <a:pt x="77046" y="112112"/>
                      </a:lnTo>
                      <a:cubicBezTo>
                        <a:pt x="60057" y="69453"/>
                        <a:pt x="33732" y="31152"/>
                        <a:pt x="0" y="0"/>
                      </a:cubicBezTo>
                      <a:close/>
                    </a:path>
                  </a:pathLst>
                </a:custGeom>
                <a:solidFill>
                  <a:srgbClr val="AF6152"/>
                </a:solidFill>
                <a:ln w="123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EE4C841E-7D57-09F6-709E-BE8E777E0302}"/>
                    </a:ext>
                  </a:extLst>
                </p:cNvPr>
                <p:cNvSpPr/>
                <p:nvPr/>
              </p:nvSpPr>
              <p:spPr>
                <a:xfrm>
                  <a:off x="10151614" y="4162405"/>
                  <a:ext cx="47520" cy="36335"/>
                </a:xfrm>
                <a:custGeom>
                  <a:avLst/>
                  <a:gdLst>
                    <a:gd name="connsiteX0" fmla="*/ 47521 w 47520"/>
                    <a:gd name="connsiteY0" fmla="*/ 13370 h 36335"/>
                    <a:gd name="connsiteX1" fmla="*/ 3071 w 47520"/>
                    <a:gd name="connsiteY1" fmla="*/ 36336 h 36335"/>
                    <a:gd name="connsiteX2" fmla="*/ 12776 w 47520"/>
                    <a:gd name="connsiteY2" fmla="*/ 2788 h 36335"/>
                    <a:gd name="connsiteX3" fmla="*/ 13072 w 47520"/>
                    <a:gd name="connsiteY3" fmla="*/ 2628 h 36335"/>
                    <a:gd name="connsiteX4" fmla="*/ 47521 w 47520"/>
                    <a:gd name="connsiteY4" fmla="*/ 13370 h 36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20" h="36335">
                      <a:moveTo>
                        <a:pt x="47521" y="13370"/>
                      </a:moveTo>
                      <a:lnTo>
                        <a:pt x="3071" y="36336"/>
                      </a:lnTo>
                      <a:cubicBezTo>
                        <a:pt x="-3510" y="24396"/>
                        <a:pt x="836" y="9369"/>
                        <a:pt x="12776" y="2788"/>
                      </a:cubicBezTo>
                      <a:cubicBezTo>
                        <a:pt x="12874" y="2739"/>
                        <a:pt x="12973" y="2677"/>
                        <a:pt x="13072" y="2628"/>
                      </a:cubicBezTo>
                      <a:cubicBezTo>
                        <a:pt x="25592" y="-3410"/>
                        <a:pt x="40655" y="1282"/>
                        <a:pt x="47521" y="1337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23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BC25CBB2-23F8-651F-4E08-757B6721956E}"/>
                    </a:ext>
                  </a:extLst>
                </p:cNvPr>
                <p:cNvSpPr/>
                <p:nvPr/>
              </p:nvSpPr>
              <p:spPr>
                <a:xfrm>
                  <a:off x="10327545" y="4148672"/>
                  <a:ext cx="50093" cy="30436"/>
                </a:xfrm>
                <a:custGeom>
                  <a:avLst/>
                  <a:gdLst>
                    <a:gd name="connsiteX0" fmla="*/ 0 w 50093"/>
                    <a:gd name="connsiteY0" fmla="*/ 19942 h 30436"/>
                    <a:gd name="connsiteX1" fmla="*/ 49389 w 50093"/>
                    <a:gd name="connsiteY1" fmla="*/ 30437 h 30436"/>
                    <a:gd name="connsiteX2" fmla="*/ 31226 w 50093"/>
                    <a:gd name="connsiteY2" fmla="*/ 606 h 30436"/>
                    <a:gd name="connsiteX3" fmla="*/ 30992 w 50093"/>
                    <a:gd name="connsiteY3" fmla="*/ 557 h 30436"/>
                    <a:gd name="connsiteX4" fmla="*/ 0 w 50093"/>
                    <a:gd name="connsiteY4" fmla="*/ 19942 h 30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093" h="30436">
                      <a:moveTo>
                        <a:pt x="0" y="19942"/>
                      </a:moveTo>
                      <a:lnTo>
                        <a:pt x="49389" y="30437"/>
                      </a:lnTo>
                      <a:cubicBezTo>
                        <a:pt x="52611" y="17188"/>
                        <a:pt x="44475" y="3829"/>
                        <a:pt x="31226" y="606"/>
                      </a:cubicBezTo>
                      <a:cubicBezTo>
                        <a:pt x="31140" y="594"/>
                        <a:pt x="31065" y="569"/>
                        <a:pt x="30992" y="557"/>
                      </a:cubicBezTo>
                      <a:cubicBezTo>
                        <a:pt x="17138" y="-2320"/>
                        <a:pt x="3470" y="6224"/>
                        <a:pt x="0" y="1994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23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40C4BE78-5208-7A09-B473-D47F01304BDC}"/>
                    </a:ext>
                  </a:extLst>
                </p:cNvPr>
                <p:cNvSpPr/>
                <p:nvPr/>
              </p:nvSpPr>
              <p:spPr>
                <a:xfrm>
                  <a:off x="10170489" y="4236029"/>
                  <a:ext cx="52004" cy="27920"/>
                </a:xfrm>
                <a:custGeom>
                  <a:avLst/>
                  <a:gdLst>
                    <a:gd name="connsiteX0" fmla="*/ 0 w 52004"/>
                    <a:gd name="connsiteY0" fmla="*/ 10742 h 27920"/>
                    <a:gd name="connsiteX1" fmla="*/ 30374 w 52004"/>
                    <a:gd name="connsiteY1" fmla="*/ 27164 h 27920"/>
                    <a:gd name="connsiteX2" fmla="*/ 51858 w 52004"/>
                    <a:gd name="connsiteY2" fmla="*/ 0 h 27920"/>
                    <a:gd name="connsiteX3" fmla="*/ 27164 w 52004"/>
                    <a:gd name="connsiteY3" fmla="*/ 15804 h 27920"/>
                    <a:gd name="connsiteX4" fmla="*/ 0 w 52004"/>
                    <a:gd name="connsiteY4" fmla="*/ 10742 h 27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004" h="27920">
                      <a:moveTo>
                        <a:pt x="0" y="10742"/>
                      </a:moveTo>
                      <a:cubicBezTo>
                        <a:pt x="0" y="21731"/>
                        <a:pt x="14446" y="30621"/>
                        <a:pt x="30374" y="27164"/>
                      </a:cubicBezTo>
                      <a:cubicBezTo>
                        <a:pt x="43746" y="25485"/>
                        <a:pt x="53315" y="13397"/>
                        <a:pt x="51858" y="0"/>
                      </a:cubicBezTo>
                      <a:cubicBezTo>
                        <a:pt x="46401" y="8693"/>
                        <a:pt x="37350" y="14496"/>
                        <a:pt x="27164" y="15804"/>
                      </a:cubicBezTo>
                      <a:cubicBezTo>
                        <a:pt x="17792" y="17817"/>
                        <a:pt x="8013" y="16002"/>
                        <a:pt x="0" y="1074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23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D57ABE13-210E-7451-58FD-A54353B47BC2}"/>
                    </a:ext>
                  </a:extLst>
                </p:cNvPr>
                <p:cNvSpPr/>
                <p:nvPr/>
              </p:nvSpPr>
              <p:spPr>
                <a:xfrm>
                  <a:off x="10322785" y="4227880"/>
                  <a:ext cx="53037" cy="24228"/>
                </a:xfrm>
                <a:custGeom>
                  <a:avLst/>
                  <a:gdLst>
                    <a:gd name="connsiteX0" fmla="*/ 315 w 53037"/>
                    <a:gd name="connsiteY0" fmla="*/ 0 h 24228"/>
                    <a:gd name="connsiteX1" fmla="*/ 25010 w 53037"/>
                    <a:gd name="connsiteY1" fmla="*/ 23954 h 24228"/>
                    <a:gd name="connsiteX2" fmla="*/ 53038 w 53037"/>
                    <a:gd name="connsiteY2" fmla="*/ 3457 h 24228"/>
                    <a:gd name="connsiteX3" fmla="*/ 25380 w 53037"/>
                    <a:gd name="connsiteY3" fmla="*/ 12224 h 24228"/>
                    <a:gd name="connsiteX4" fmla="*/ 315 w 53037"/>
                    <a:gd name="connsiteY4" fmla="*/ 0 h 2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37" h="24228">
                      <a:moveTo>
                        <a:pt x="315" y="0"/>
                      </a:moveTo>
                      <a:cubicBezTo>
                        <a:pt x="-2031" y="10866"/>
                        <a:pt x="8958" y="23089"/>
                        <a:pt x="25010" y="23954"/>
                      </a:cubicBezTo>
                      <a:cubicBezTo>
                        <a:pt x="38394" y="25954"/>
                        <a:pt x="50889" y="16817"/>
                        <a:pt x="53038" y="3457"/>
                      </a:cubicBezTo>
                      <a:cubicBezTo>
                        <a:pt x="45555" y="10310"/>
                        <a:pt x="35443" y="13520"/>
                        <a:pt x="25380" y="12224"/>
                      </a:cubicBezTo>
                      <a:cubicBezTo>
                        <a:pt x="15725" y="11681"/>
                        <a:pt x="6686" y="7272"/>
                        <a:pt x="31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23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20BE976-A159-806A-0229-18BEC76BF6CE}"/>
                  </a:ext>
                </a:extLst>
              </p:cNvPr>
              <p:cNvSpPr/>
              <p:nvPr/>
            </p:nvSpPr>
            <p:spPr>
              <a:xfrm>
                <a:off x="9728031" y="4605087"/>
                <a:ext cx="360965" cy="786023"/>
              </a:xfrm>
              <a:custGeom>
                <a:avLst/>
                <a:gdLst>
                  <a:gd name="connsiteX0" fmla="*/ 111305 w 360965"/>
                  <a:gd name="connsiteY0" fmla="*/ 0 h 786023"/>
                  <a:gd name="connsiteX1" fmla="*/ 15244 w 360965"/>
                  <a:gd name="connsiteY1" fmla="*/ 288060 h 786023"/>
                  <a:gd name="connsiteX2" fmla="*/ 148100 w 360965"/>
                  <a:gd name="connsiteY2" fmla="*/ 689098 h 786023"/>
                  <a:gd name="connsiteX3" fmla="*/ 238482 w 360965"/>
                  <a:gd name="connsiteY3" fmla="*/ 786023 h 786023"/>
                  <a:gd name="connsiteX4" fmla="*/ 360966 w 360965"/>
                  <a:gd name="connsiteY4" fmla="*/ 496234 h 786023"/>
                  <a:gd name="connsiteX5" fmla="*/ 294908 w 360965"/>
                  <a:gd name="connsiteY5" fmla="*/ 238425 h 786023"/>
                  <a:gd name="connsiteX6" fmla="*/ 111305 w 360965"/>
                  <a:gd name="connsiteY6" fmla="*/ 0 h 786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0965" h="786023">
                    <a:moveTo>
                      <a:pt x="111305" y="0"/>
                    </a:moveTo>
                    <a:cubicBezTo>
                      <a:pt x="1415" y="48525"/>
                      <a:pt x="-19205" y="142116"/>
                      <a:pt x="15244" y="288060"/>
                    </a:cubicBezTo>
                    <a:cubicBezTo>
                      <a:pt x="43889" y="409433"/>
                      <a:pt x="102292" y="604519"/>
                      <a:pt x="148100" y="689098"/>
                    </a:cubicBezTo>
                    <a:cubicBezTo>
                      <a:pt x="185142" y="757748"/>
                      <a:pt x="221072" y="780714"/>
                      <a:pt x="238482" y="786023"/>
                    </a:cubicBezTo>
                    <a:lnTo>
                      <a:pt x="360966" y="496234"/>
                    </a:lnTo>
                    <a:lnTo>
                      <a:pt x="294908" y="238425"/>
                    </a:lnTo>
                    <a:cubicBezTo>
                      <a:pt x="294908" y="238425"/>
                      <a:pt x="236629" y="7532"/>
                      <a:pt x="111305" y="0"/>
                    </a:cubicBezTo>
                    <a:close/>
                  </a:path>
                </a:pathLst>
              </a:custGeom>
              <a:solidFill>
                <a:srgbClr val="7355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97C8-B088-39FD-10B2-15CEC0EDDDBF}"/>
                  </a:ext>
                </a:extLst>
              </p:cNvPr>
              <p:cNvSpPr/>
              <p:nvPr/>
            </p:nvSpPr>
            <p:spPr>
              <a:xfrm>
                <a:off x="9918935" y="4936486"/>
                <a:ext cx="144750" cy="302465"/>
              </a:xfrm>
              <a:custGeom>
                <a:avLst/>
                <a:gdLst>
                  <a:gd name="connsiteX0" fmla="*/ 144750 w 144750"/>
                  <a:gd name="connsiteY0" fmla="*/ 66057 h 302465"/>
                  <a:gd name="connsiteX1" fmla="*/ 127835 w 144750"/>
                  <a:gd name="connsiteY1" fmla="*/ 0 h 302465"/>
                  <a:gd name="connsiteX2" fmla="*/ 34984 w 144750"/>
                  <a:gd name="connsiteY2" fmla="*/ 127052 h 302465"/>
                  <a:gd name="connsiteX3" fmla="*/ 906 w 144750"/>
                  <a:gd name="connsiteY3" fmla="*/ 298061 h 302465"/>
                  <a:gd name="connsiteX4" fmla="*/ 144750 w 144750"/>
                  <a:gd name="connsiteY4" fmla="*/ 66057 h 30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750" h="302465">
                    <a:moveTo>
                      <a:pt x="144750" y="66057"/>
                    </a:moveTo>
                    <a:lnTo>
                      <a:pt x="127835" y="0"/>
                    </a:lnTo>
                    <a:cubicBezTo>
                      <a:pt x="93510" y="43092"/>
                      <a:pt x="55604" y="97790"/>
                      <a:pt x="34984" y="127052"/>
                    </a:cubicBezTo>
                    <a:cubicBezTo>
                      <a:pt x="7696" y="165823"/>
                      <a:pt x="-3416" y="250525"/>
                      <a:pt x="906" y="298061"/>
                    </a:cubicBezTo>
                    <a:cubicBezTo>
                      <a:pt x="3992" y="331522"/>
                      <a:pt x="92645" y="166564"/>
                      <a:pt x="144750" y="66057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80C02D9-9BBF-A4AE-61F5-AA0E50551431}"/>
                  </a:ext>
                </a:extLst>
              </p:cNvPr>
              <p:cNvSpPr/>
              <p:nvPr/>
            </p:nvSpPr>
            <p:spPr>
              <a:xfrm>
                <a:off x="10271830" y="4407190"/>
                <a:ext cx="269851" cy="268357"/>
              </a:xfrm>
              <a:custGeom>
                <a:avLst/>
                <a:gdLst>
                  <a:gd name="connsiteX0" fmla="*/ 240923 w 269851"/>
                  <a:gd name="connsiteY0" fmla="*/ 28122 h 268357"/>
                  <a:gd name="connsiteX1" fmla="*/ 227094 w 269851"/>
                  <a:gd name="connsiteY1" fmla="*/ 14911 h 268357"/>
                  <a:gd name="connsiteX2" fmla="*/ 224625 w 269851"/>
                  <a:gd name="connsiteY2" fmla="*/ 13306 h 268357"/>
                  <a:gd name="connsiteX3" fmla="*/ 193757 w 269851"/>
                  <a:gd name="connsiteY3" fmla="*/ 1823 h 268357"/>
                  <a:gd name="connsiteX4" fmla="*/ 20896 w 269851"/>
                  <a:gd name="connsiteY4" fmla="*/ 61954 h 268357"/>
                  <a:gd name="connsiteX5" fmla="*/ 3734 w 269851"/>
                  <a:gd name="connsiteY5" fmla="*/ 90106 h 268357"/>
                  <a:gd name="connsiteX6" fmla="*/ 2746 w 269851"/>
                  <a:gd name="connsiteY6" fmla="*/ 92945 h 268357"/>
                  <a:gd name="connsiteX7" fmla="*/ 29 w 269851"/>
                  <a:gd name="connsiteY7" fmla="*/ 111713 h 268357"/>
                  <a:gd name="connsiteX8" fmla="*/ 98807 w 269851"/>
                  <a:gd name="connsiteY8" fmla="*/ 259880 h 268357"/>
                  <a:gd name="connsiteX9" fmla="*/ 100165 w 269851"/>
                  <a:gd name="connsiteY9" fmla="*/ 260620 h 268357"/>
                  <a:gd name="connsiteX10" fmla="*/ 102388 w 269851"/>
                  <a:gd name="connsiteY10" fmla="*/ 261608 h 268357"/>
                  <a:gd name="connsiteX11" fmla="*/ 107203 w 269851"/>
                  <a:gd name="connsiteY11" fmla="*/ 263584 h 268357"/>
                  <a:gd name="connsiteX12" fmla="*/ 108808 w 269851"/>
                  <a:gd name="connsiteY12" fmla="*/ 264201 h 268357"/>
                  <a:gd name="connsiteX13" fmla="*/ 112512 w 269851"/>
                  <a:gd name="connsiteY13" fmla="*/ 265436 h 268357"/>
                  <a:gd name="connsiteX14" fmla="*/ 119303 w 269851"/>
                  <a:gd name="connsiteY14" fmla="*/ 267041 h 268357"/>
                  <a:gd name="connsiteX15" fmla="*/ 119303 w 269851"/>
                  <a:gd name="connsiteY15" fmla="*/ 267041 h 268357"/>
                  <a:gd name="connsiteX16" fmla="*/ 244998 w 269851"/>
                  <a:gd name="connsiteY16" fmla="*/ 223332 h 268357"/>
                  <a:gd name="connsiteX17" fmla="*/ 249196 w 269851"/>
                  <a:gd name="connsiteY17" fmla="*/ 218022 h 268357"/>
                  <a:gd name="connsiteX18" fmla="*/ 251542 w 269851"/>
                  <a:gd name="connsiteY18" fmla="*/ 214442 h 268357"/>
                  <a:gd name="connsiteX19" fmla="*/ 252283 w 269851"/>
                  <a:gd name="connsiteY19" fmla="*/ 213330 h 268357"/>
                  <a:gd name="connsiteX20" fmla="*/ 254999 w 269851"/>
                  <a:gd name="connsiteY20" fmla="*/ 208639 h 268357"/>
                  <a:gd name="connsiteX21" fmla="*/ 255987 w 269851"/>
                  <a:gd name="connsiteY21" fmla="*/ 206663 h 268357"/>
                  <a:gd name="connsiteX22" fmla="*/ 256728 w 269851"/>
                  <a:gd name="connsiteY22" fmla="*/ 205058 h 268357"/>
                  <a:gd name="connsiteX23" fmla="*/ 240923 w 269851"/>
                  <a:gd name="connsiteY23" fmla="*/ 28122 h 268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69851" h="268357">
                    <a:moveTo>
                      <a:pt x="240923" y="28122"/>
                    </a:moveTo>
                    <a:cubicBezTo>
                      <a:pt x="237133" y="22937"/>
                      <a:pt x="232453" y="18467"/>
                      <a:pt x="227094" y="14911"/>
                    </a:cubicBezTo>
                    <a:lnTo>
                      <a:pt x="224625" y="13306"/>
                    </a:lnTo>
                    <a:cubicBezTo>
                      <a:pt x="215093" y="7688"/>
                      <a:pt x="204647" y="3798"/>
                      <a:pt x="193757" y="1823"/>
                    </a:cubicBezTo>
                    <a:cubicBezTo>
                      <a:pt x="129848" y="-6808"/>
                      <a:pt x="65655" y="15528"/>
                      <a:pt x="20896" y="61954"/>
                    </a:cubicBezTo>
                    <a:cubicBezTo>
                      <a:pt x="13475" y="70189"/>
                      <a:pt x="7647" y="79734"/>
                      <a:pt x="3734" y="90106"/>
                    </a:cubicBezTo>
                    <a:cubicBezTo>
                      <a:pt x="3326" y="91019"/>
                      <a:pt x="3005" y="91970"/>
                      <a:pt x="2746" y="92945"/>
                    </a:cubicBezTo>
                    <a:cubicBezTo>
                      <a:pt x="745" y="98996"/>
                      <a:pt x="-181" y="105342"/>
                      <a:pt x="29" y="111713"/>
                    </a:cubicBezTo>
                    <a:cubicBezTo>
                      <a:pt x="29" y="163201"/>
                      <a:pt x="51270" y="237161"/>
                      <a:pt x="98807" y="259880"/>
                    </a:cubicBezTo>
                    <a:lnTo>
                      <a:pt x="100165" y="260620"/>
                    </a:lnTo>
                    <a:lnTo>
                      <a:pt x="102388" y="261608"/>
                    </a:lnTo>
                    <a:lnTo>
                      <a:pt x="107203" y="263584"/>
                    </a:lnTo>
                    <a:lnTo>
                      <a:pt x="108808" y="264201"/>
                    </a:lnTo>
                    <a:lnTo>
                      <a:pt x="112512" y="265436"/>
                    </a:lnTo>
                    <a:lnTo>
                      <a:pt x="119303" y="267041"/>
                    </a:lnTo>
                    <a:lnTo>
                      <a:pt x="119303" y="267041"/>
                    </a:lnTo>
                    <a:cubicBezTo>
                      <a:pt x="165766" y="273289"/>
                      <a:pt x="212438" y="257065"/>
                      <a:pt x="244998" y="223332"/>
                    </a:cubicBezTo>
                    <a:cubicBezTo>
                      <a:pt x="246492" y="221640"/>
                      <a:pt x="247899" y="219862"/>
                      <a:pt x="249196" y="218022"/>
                    </a:cubicBezTo>
                    <a:lnTo>
                      <a:pt x="251542" y="214442"/>
                    </a:lnTo>
                    <a:lnTo>
                      <a:pt x="252283" y="213330"/>
                    </a:lnTo>
                    <a:lnTo>
                      <a:pt x="254999" y="208639"/>
                    </a:lnTo>
                    <a:cubicBezTo>
                      <a:pt x="255258" y="207947"/>
                      <a:pt x="255579" y="207280"/>
                      <a:pt x="255987" y="206663"/>
                    </a:cubicBezTo>
                    <a:lnTo>
                      <a:pt x="256728" y="205058"/>
                    </a:lnTo>
                    <a:cubicBezTo>
                      <a:pt x="278582" y="158138"/>
                      <a:pt x="273026" y="68498"/>
                      <a:pt x="240923" y="28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FEFCE80-D469-461D-E7A3-144BA2802A8D}"/>
                  </a:ext>
                </a:extLst>
              </p:cNvPr>
              <p:cNvSpPr/>
              <p:nvPr/>
            </p:nvSpPr>
            <p:spPr>
              <a:xfrm>
                <a:off x="10271954" y="4406495"/>
                <a:ext cx="270256" cy="269464"/>
              </a:xfrm>
              <a:custGeom>
                <a:avLst/>
                <a:gdLst>
                  <a:gd name="connsiteX0" fmla="*/ 166716 w 270256"/>
                  <a:gd name="connsiteY0" fmla="*/ 6222 h 269464"/>
                  <a:gd name="connsiteX1" fmla="*/ 192769 w 270256"/>
                  <a:gd name="connsiteY1" fmla="*/ 8568 h 269464"/>
                  <a:gd name="connsiteX2" fmla="*/ 222032 w 270256"/>
                  <a:gd name="connsiteY2" fmla="*/ 19434 h 269464"/>
                  <a:gd name="connsiteX3" fmla="*/ 224008 w 270256"/>
                  <a:gd name="connsiteY3" fmla="*/ 20668 h 269464"/>
                  <a:gd name="connsiteX4" fmla="*/ 236355 w 270256"/>
                  <a:gd name="connsiteY4" fmla="*/ 33016 h 269464"/>
                  <a:gd name="connsiteX5" fmla="*/ 250554 w 270256"/>
                  <a:gd name="connsiteY5" fmla="*/ 204518 h 269464"/>
                  <a:gd name="connsiteX6" fmla="*/ 250554 w 270256"/>
                  <a:gd name="connsiteY6" fmla="*/ 205259 h 269464"/>
                  <a:gd name="connsiteX7" fmla="*/ 250554 w 270256"/>
                  <a:gd name="connsiteY7" fmla="*/ 206123 h 269464"/>
                  <a:gd name="connsiteX8" fmla="*/ 249813 w 270256"/>
                  <a:gd name="connsiteY8" fmla="*/ 207605 h 269464"/>
                  <a:gd name="connsiteX9" fmla="*/ 247467 w 270256"/>
                  <a:gd name="connsiteY9" fmla="*/ 211927 h 269464"/>
                  <a:gd name="connsiteX10" fmla="*/ 247467 w 270256"/>
                  <a:gd name="connsiteY10" fmla="*/ 211927 h 269464"/>
                  <a:gd name="connsiteX11" fmla="*/ 247467 w 270256"/>
                  <a:gd name="connsiteY11" fmla="*/ 211927 h 269464"/>
                  <a:gd name="connsiteX12" fmla="*/ 246850 w 270256"/>
                  <a:gd name="connsiteY12" fmla="*/ 212791 h 269464"/>
                  <a:gd name="connsiteX13" fmla="*/ 244874 w 270256"/>
                  <a:gd name="connsiteY13" fmla="*/ 215754 h 269464"/>
                  <a:gd name="connsiteX14" fmla="*/ 241046 w 270256"/>
                  <a:gd name="connsiteY14" fmla="*/ 220693 h 269464"/>
                  <a:gd name="connsiteX15" fmla="*/ 139676 w 270256"/>
                  <a:gd name="connsiteY15" fmla="*/ 264032 h 269464"/>
                  <a:gd name="connsiteX16" fmla="*/ 120908 w 270256"/>
                  <a:gd name="connsiteY16" fmla="*/ 262303 h 269464"/>
                  <a:gd name="connsiteX17" fmla="*/ 114858 w 270256"/>
                  <a:gd name="connsiteY17" fmla="*/ 260821 h 269464"/>
                  <a:gd name="connsiteX18" fmla="*/ 111401 w 270256"/>
                  <a:gd name="connsiteY18" fmla="*/ 259710 h 269464"/>
                  <a:gd name="connsiteX19" fmla="*/ 110660 w 270256"/>
                  <a:gd name="connsiteY19" fmla="*/ 259710 h 269464"/>
                  <a:gd name="connsiteX20" fmla="*/ 109919 w 270256"/>
                  <a:gd name="connsiteY20" fmla="*/ 259710 h 269464"/>
                  <a:gd name="connsiteX21" fmla="*/ 105474 w 270256"/>
                  <a:gd name="connsiteY21" fmla="*/ 257858 h 269464"/>
                  <a:gd name="connsiteX22" fmla="*/ 103499 w 270256"/>
                  <a:gd name="connsiteY22" fmla="*/ 256994 h 269464"/>
                  <a:gd name="connsiteX23" fmla="*/ 103499 w 270256"/>
                  <a:gd name="connsiteY23" fmla="*/ 256994 h 269464"/>
                  <a:gd name="connsiteX24" fmla="*/ 103499 w 270256"/>
                  <a:gd name="connsiteY24" fmla="*/ 256994 h 269464"/>
                  <a:gd name="connsiteX25" fmla="*/ 100906 w 270256"/>
                  <a:gd name="connsiteY25" fmla="*/ 262427 h 269464"/>
                  <a:gd name="connsiteX26" fmla="*/ 102758 w 270256"/>
                  <a:gd name="connsiteY26" fmla="*/ 256623 h 269464"/>
                  <a:gd name="connsiteX27" fmla="*/ 7808 w 270256"/>
                  <a:gd name="connsiteY27" fmla="*/ 113025 h 269464"/>
                  <a:gd name="connsiteX28" fmla="*/ 10154 w 270256"/>
                  <a:gd name="connsiteY28" fmla="*/ 96357 h 269464"/>
                  <a:gd name="connsiteX29" fmla="*/ 11142 w 270256"/>
                  <a:gd name="connsiteY29" fmla="*/ 93764 h 269464"/>
                  <a:gd name="connsiteX30" fmla="*/ 27193 w 270256"/>
                  <a:gd name="connsiteY30" fmla="*/ 67464 h 269464"/>
                  <a:gd name="connsiteX31" fmla="*/ 166716 w 270256"/>
                  <a:gd name="connsiteY31" fmla="*/ 6222 h 269464"/>
                  <a:gd name="connsiteX32" fmla="*/ 166716 w 270256"/>
                  <a:gd name="connsiteY32" fmla="*/ 48 h 269464"/>
                  <a:gd name="connsiteX33" fmla="*/ 20896 w 270256"/>
                  <a:gd name="connsiteY33" fmla="*/ 62649 h 269464"/>
                  <a:gd name="connsiteX34" fmla="*/ 3733 w 270256"/>
                  <a:gd name="connsiteY34" fmla="*/ 90801 h 269464"/>
                  <a:gd name="connsiteX35" fmla="*/ 2746 w 270256"/>
                  <a:gd name="connsiteY35" fmla="*/ 93640 h 269464"/>
                  <a:gd name="connsiteX36" fmla="*/ 29 w 270256"/>
                  <a:gd name="connsiteY36" fmla="*/ 112408 h 269464"/>
                  <a:gd name="connsiteX37" fmla="*/ 98807 w 270256"/>
                  <a:gd name="connsiteY37" fmla="*/ 260575 h 269464"/>
                  <a:gd name="connsiteX38" fmla="*/ 100165 w 270256"/>
                  <a:gd name="connsiteY38" fmla="*/ 261315 h 269464"/>
                  <a:gd name="connsiteX39" fmla="*/ 102388 w 270256"/>
                  <a:gd name="connsiteY39" fmla="*/ 262303 h 269464"/>
                  <a:gd name="connsiteX40" fmla="*/ 107203 w 270256"/>
                  <a:gd name="connsiteY40" fmla="*/ 264279 h 269464"/>
                  <a:gd name="connsiteX41" fmla="*/ 108808 w 270256"/>
                  <a:gd name="connsiteY41" fmla="*/ 264896 h 269464"/>
                  <a:gd name="connsiteX42" fmla="*/ 112512 w 270256"/>
                  <a:gd name="connsiteY42" fmla="*/ 266131 h 269464"/>
                  <a:gd name="connsiteX43" fmla="*/ 119303 w 270256"/>
                  <a:gd name="connsiteY43" fmla="*/ 267736 h 269464"/>
                  <a:gd name="connsiteX44" fmla="*/ 119303 w 270256"/>
                  <a:gd name="connsiteY44" fmla="*/ 267736 h 269464"/>
                  <a:gd name="connsiteX45" fmla="*/ 139059 w 270256"/>
                  <a:gd name="connsiteY45" fmla="*/ 269465 h 269464"/>
                  <a:gd name="connsiteX46" fmla="*/ 244998 w 270256"/>
                  <a:gd name="connsiteY46" fmla="*/ 224027 h 269464"/>
                  <a:gd name="connsiteX47" fmla="*/ 249196 w 270256"/>
                  <a:gd name="connsiteY47" fmla="*/ 218717 h 269464"/>
                  <a:gd name="connsiteX48" fmla="*/ 251542 w 270256"/>
                  <a:gd name="connsiteY48" fmla="*/ 215137 h 269464"/>
                  <a:gd name="connsiteX49" fmla="*/ 252282 w 270256"/>
                  <a:gd name="connsiteY49" fmla="*/ 214025 h 269464"/>
                  <a:gd name="connsiteX50" fmla="*/ 254999 w 270256"/>
                  <a:gd name="connsiteY50" fmla="*/ 209334 h 269464"/>
                  <a:gd name="connsiteX51" fmla="*/ 255987 w 270256"/>
                  <a:gd name="connsiteY51" fmla="*/ 207358 h 269464"/>
                  <a:gd name="connsiteX52" fmla="*/ 256728 w 270256"/>
                  <a:gd name="connsiteY52" fmla="*/ 205753 h 269464"/>
                  <a:gd name="connsiteX53" fmla="*/ 241664 w 270256"/>
                  <a:gd name="connsiteY53" fmla="*/ 28200 h 269464"/>
                  <a:gd name="connsiteX54" fmla="*/ 227835 w 270256"/>
                  <a:gd name="connsiteY54" fmla="*/ 14989 h 269464"/>
                  <a:gd name="connsiteX55" fmla="*/ 225366 w 270256"/>
                  <a:gd name="connsiteY55" fmla="*/ 13383 h 269464"/>
                  <a:gd name="connsiteX56" fmla="*/ 194498 w 270256"/>
                  <a:gd name="connsiteY56" fmla="*/ 1900 h 269464"/>
                  <a:gd name="connsiteX57" fmla="*/ 166716 w 270256"/>
                  <a:gd name="connsiteY57" fmla="*/ 48 h 26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70256" h="269464">
                    <a:moveTo>
                      <a:pt x="166716" y="6222"/>
                    </a:moveTo>
                    <a:cubicBezTo>
                      <a:pt x="175458" y="6160"/>
                      <a:pt x="184175" y="6950"/>
                      <a:pt x="192769" y="8568"/>
                    </a:cubicBezTo>
                    <a:cubicBezTo>
                      <a:pt x="203103" y="10358"/>
                      <a:pt x="213031" y="14038"/>
                      <a:pt x="222032" y="19434"/>
                    </a:cubicBezTo>
                    <a:lnTo>
                      <a:pt x="224008" y="20668"/>
                    </a:lnTo>
                    <a:cubicBezTo>
                      <a:pt x="228860" y="23977"/>
                      <a:pt x="233046" y="28163"/>
                      <a:pt x="236355" y="33016"/>
                    </a:cubicBezTo>
                    <a:cubicBezTo>
                      <a:pt x="265864" y="70057"/>
                      <a:pt x="273396" y="156488"/>
                      <a:pt x="250554" y="204518"/>
                    </a:cubicBezTo>
                    <a:lnTo>
                      <a:pt x="250554" y="205259"/>
                    </a:lnTo>
                    <a:lnTo>
                      <a:pt x="250554" y="206123"/>
                    </a:lnTo>
                    <a:lnTo>
                      <a:pt x="249813" y="207605"/>
                    </a:lnTo>
                    <a:lnTo>
                      <a:pt x="247467" y="211927"/>
                    </a:lnTo>
                    <a:lnTo>
                      <a:pt x="247467" y="211927"/>
                    </a:lnTo>
                    <a:lnTo>
                      <a:pt x="247467" y="211927"/>
                    </a:lnTo>
                    <a:lnTo>
                      <a:pt x="246850" y="212791"/>
                    </a:lnTo>
                    <a:lnTo>
                      <a:pt x="244874" y="215754"/>
                    </a:lnTo>
                    <a:cubicBezTo>
                      <a:pt x="243701" y="217483"/>
                      <a:pt x="242429" y="219137"/>
                      <a:pt x="241046" y="220693"/>
                    </a:cubicBezTo>
                    <a:cubicBezTo>
                      <a:pt x="214451" y="248178"/>
                      <a:pt x="177915" y="263797"/>
                      <a:pt x="139676" y="264032"/>
                    </a:cubicBezTo>
                    <a:cubicBezTo>
                      <a:pt x="133379" y="264032"/>
                      <a:pt x="127094" y="263452"/>
                      <a:pt x="120908" y="262303"/>
                    </a:cubicBezTo>
                    <a:lnTo>
                      <a:pt x="114858" y="260821"/>
                    </a:lnTo>
                    <a:lnTo>
                      <a:pt x="111401" y="259710"/>
                    </a:lnTo>
                    <a:lnTo>
                      <a:pt x="110660" y="259710"/>
                    </a:lnTo>
                    <a:lnTo>
                      <a:pt x="109919" y="259710"/>
                    </a:lnTo>
                    <a:lnTo>
                      <a:pt x="105474" y="257858"/>
                    </a:lnTo>
                    <a:lnTo>
                      <a:pt x="103499" y="256994"/>
                    </a:lnTo>
                    <a:lnTo>
                      <a:pt x="103499" y="256994"/>
                    </a:lnTo>
                    <a:lnTo>
                      <a:pt x="103499" y="256994"/>
                    </a:lnTo>
                    <a:lnTo>
                      <a:pt x="100906" y="262427"/>
                    </a:lnTo>
                    <a:lnTo>
                      <a:pt x="102758" y="256623"/>
                    </a:lnTo>
                    <a:cubicBezTo>
                      <a:pt x="55715" y="233287"/>
                      <a:pt x="7808" y="160933"/>
                      <a:pt x="7808" y="113025"/>
                    </a:cubicBezTo>
                    <a:cubicBezTo>
                      <a:pt x="7635" y="107370"/>
                      <a:pt x="8425" y="101740"/>
                      <a:pt x="10154" y="96357"/>
                    </a:cubicBezTo>
                    <a:cubicBezTo>
                      <a:pt x="10438" y="95480"/>
                      <a:pt x="10771" y="94603"/>
                      <a:pt x="11142" y="93764"/>
                    </a:cubicBezTo>
                    <a:cubicBezTo>
                      <a:pt x="14870" y="84108"/>
                      <a:pt x="20316" y="75194"/>
                      <a:pt x="27193" y="67464"/>
                    </a:cubicBezTo>
                    <a:cubicBezTo>
                      <a:pt x="63704" y="29311"/>
                      <a:pt x="113920" y="7272"/>
                      <a:pt x="166716" y="6222"/>
                    </a:cubicBezTo>
                    <a:moveTo>
                      <a:pt x="166716" y="48"/>
                    </a:moveTo>
                    <a:cubicBezTo>
                      <a:pt x="113994" y="48"/>
                      <a:pt x="53246" y="24743"/>
                      <a:pt x="20896" y="62649"/>
                    </a:cubicBezTo>
                    <a:cubicBezTo>
                      <a:pt x="13475" y="70884"/>
                      <a:pt x="7647" y="80429"/>
                      <a:pt x="3733" y="90801"/>
                    </a:cubicBezTo>
                    <a:cubicBezTo>
                      <a:pt x="3326" y="91714"/>
                      <a:pt x="3005" y="92665"/>
                      <a:pt x="2746" y="93640"/>
                    </a:cubicBezTo>
                    <a:cubicBezTo>
                      <a:pt x="745" y="99691"/>
                      <a:pt x="-181" y="106037"/>
                      <a:pt x="29" y="112408"/>
                    </a:cubicBezTo>
                    <a:cubicBezTo>
                      <a:pt x="29" y="163896"/>
                      <a:pt x="51270" y="237856"/>
                      <a:pt x="98807" y="260575"/>
                    </a:cubicBezTo>
                    <a:lnTo>
                      <a:pt x="100165" y="261315"/>
                    </a:lnTo>
                    <a:lnTo>
                      <a:pt x="102388" y="262303"/>
                    </a:lnTo>
                    <a:lnTo>
                      <a:pt x="107203" y="264279"/>
                    </a:lnTo>
                    <a:lnTo>
                      <a:pt x="108808" y="264896"/>
                    </a:lnTo>
                    <a:lnTo>
                      <a:pt x="112512" y="266131"/>
                    </a:lnTo>
                    <a:lnTo>
                      <a:pt x="119303" y="267736"/>
                    </a:lnTo>
                    <a:lnTo>
                      <a:pt x="119303" y="267736"/>
                    </a:lnTo>
                    <a:cubicBezTo>
                      <a:pt x="125822" y="268884"/>
                      <a:pt x="132441" y="269465"/>
                      <a:pt x="139059" y="269465"/>
                    </a:cubicBezTo>
                    <a:cubicBezTo>
                      <a:pt x="179027" y="269119"/>
                      <a:pt x="217192" y="252746"/>
                      <a:pt x="244998" y="224027"/>
                    </a:cubicBezTo>
                    <a:cubicBezTo>
                      <a:pt x="246492" y="222335"/>
                      <a:pt x="247899" y="220557"/>
                      <a:pt x="249196" y="218717"/>
                    </a:cubicBezTo>
                    <a:lnTo>
                      <a:pt x="251542" y="215137"/>
                    </a:lnTo>
                    <a:lnTo>
                      <a:pt x="252282" y="214025"/>
                    </a:lnTo>
                    <a:lnTo>
                      <a:pt x="254999" y="209334"/>
                    </a:lnTo>
                    <a:cubicBezTo>
                      <a:pt x="255258" y="208642"/>
                      <a:pt x="255579" y="207975"/>
                      <a:pt x="255987" y="207358"/>
                    </a:cubicBezTo>
                    <a:lnTo>
                      <a:pt x="256728" y="205753"/>
                    </a:lnTo>
                    <a:cubicBezTo>
                      <a:pt x="279076" y="158216"/>
                      <a:pt x="273520" y="68575"/>
                      <a:pt x="241664" y="28200"/>
                    </a:cubicBezTo>
                    <a:cubicBezTo>
                      <a:pt x="237873" y="23014"/>
                      <a:pt x="233194" y="18544"/>
                      <a:pt x="227835" y="14989"/>
                    </a:cubicBezTo>
                    <a:lnTo>
                      <a:pt x="225366" y="13383"/>
                    </a:lnTo>
                    <a:cubicBezTo>
                      <a:pt x="215834" y="7765"/>
                      <a:pt x="205388" y="3876"/>
                      <a:pt x="194498" y="1900"/>
                    </a:cubicBezTo>
                    <a:cubicBezTo>
                      <a:pt x="185311" y="431"/>
                      <a:pt x="176014" y="-186"/>
                      <a:pt x="166716" y="48"/>
                    </a:cubicBezTo>
                    <a:close/>
                  </a:path>
                </a:pathLst>
              </a:custGeom>
              <a:solidFill>
                <a:srgbClr val="E0E0E0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C54B132-35F4-2CF4-EB8C-0A1A115A0C9B}"/>
                  </a:ext>
                </a:extLst>
              </p:cNvPr>
              <p:cNvSpPr/>
              <p:nvPr/>
            </p:nvSpPr>
            <p:spPr>
              <a:xfrm>
                <a:off x="10367345" y="4588202"/>
                <a:ext cx="157879" cy="87853"/>
              </a:xfrm>
              <a:custGeom>
                <a:avLst/>
                <a:gdLst>
                  <a:gd name="connsiteX0" fmla="*/ 125529 w 157879"/>
                  <a:gd name="connsiteY0" fmla="*/ 92 h 87853"/>
                  <a:gd name="connsiteX1" fmla="*/ 142692 w 157879"/>
                  <a:gd name="connsiteY1" fmla="*/ 49481 h 87853"/>
                  <a:gd name="connsiteX2" fmla="*/ 32431 w 157879"/>
                  <a:gd name="connsiteY2" fmla="*/ 87758 h 87853"/>
                  <a:gd name="connsiteX3" fmla="*/ 15145 w 157879"/>
                  <a:gd name="connsiteY3" fmla="*/ 38369 h 87853"/>
                  <a:gd name="connsiteX4" fmla="*/ 125529 w 157879"/>
                  <a:gd name="connsiteY4" fmla="*/ 92 h 8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879" h="87853">
                    <a:moveTo>
                      <a:pt x="125529" y="92"/>
                    </a:moveTo>
                    <a:cubicBezTo>
                      <a:pt x="160718" y="3303"/>
                      <a:pt x="168374" y="25528"/>
                      <a:pt x="142692" y="49481"/>
                    </a:cubicBezTo>
                    <a:cubicBezTo>
                      <a:pt x="111972" y="75497"/>
                      <a:pt x="72658" y="89141"/>
                      <a:pt x="32431" y="87758"/>
                    </a:cubicBezTo>
                    <a:cubicBezTo>
                      <a:pt x="-2759" y="84671"/>
                      <a:pt x="-10537" y="63063"/>
                      <a:pt x="15145" y="38369"/>
                    </a:cubicBezTo>
                    <a:cubicBezTo>
                      <a:pt x="45926" y="12378"/>
                      <a:pt x="85265" y="-1266"/>
                      <a:pt x="125529" y="92"/>
                    </a:cubicBezTo>
                    <a:close/>
                  </a:path>
                </a:pathLst>
              </a:custGeom>
              <a:solidFill>
                <a:srgbClr val="EBEBEB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AAED722-59F7-D39D-87F7-A81A1D01E0ED}"/>
                  </a:ext>
                </a:extLst>
              </p:cNvPr>
              <p:cNvSpPr/>
              <p:nvPr/>
            </p:nvSpPr>
            <p:spPr>
              <a:xfrm>
                <a:off x="10374939" y="4593193"/>
                <a:ext cx="142718" cy="78238"/>
              </a:xfrm>
              <a:custGeom>
                <a:avLst/>
                <a:gdLst>
                  <a:gd name="connsiteX0" fmla="*/ 113737 w 142718"/>
                  <a:gd name="connsiteY0" fmla="*/ 40 h 78238"/>
                  <a:gd name="connsiteX1" fmla="*/ 128800 w 142718"/>
                  <a:gd name="connsiteY1" fmla="*/ 43626 h 78238"/>
                  <a:gd name="connsiteX2" fmla="*/ 29035 w 142718"/>
                  <a:gd name="connsiteY2" fmla="*/ 78198 h 78238"/>
                  <a:gd name="connsiteX3" fmla="*/ 13971 w 142718"/>
                  <a:gd name="connsiteY3" fmla="*/ 34613 h 78238"/>
                  <a:gd name="connsiteX4" fmla="*/ 113737 w 142718"/>
                  <a:gd name="connsiteY4" fmla="*/ 40 h 78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8" h="78238">
                    <a:moveTo>
                      <a:pt x="113737" y="40"/>
                    </a:moveTo>
                    <a:cubicBezTo>
                      <a:pt x="145469" y="2510"/>
                      <a:pt x="152137" y="22018"/>
                      <a:pt x="128800" y="43626"/>
                    </a:cubicBezTo>
                    <a:cubicBezTo>
                      <a:pt x="100785" y="66765"/>
                      <a:pt x="65360" y="79038"/>
                      <a:pt x="29035" y="78198"/>
                    </a:cubicBezTo>
                    <a:cubicBezTo>
                      <a:pt x="-2697" y="75729"/>
                      <a:pt x="-9488" y="56220"/>
                      <a:pt x="13971" y="34613"/>
                    </a:cubicBezTo>
                    <a:cubicBezTo>
                      <a:pt x="41987" y="11474"/>
                      <a:pt x="77411" y="-799"/>
                      <a:pt x="113737" y="40"/>
                    </a:cubicBezTo>
                    <a:close/>
                  </a:path>
                </a:pathLst>
              </a:custGeom>
              <a:solidFill>
                <a:srgbClr val="E0E0E0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59F3C603-646D-5717-DDB6-E4C56FD0CC15}"/>
                  </a:ext>
                </a:extLst>
              </p:cNvPr>
              <p:cNvSpPr/>
              <p:nvPr/>
            </p:nvSpPr>
            <p:spPr>
              <a:xfrm>
                <a:off x="10374939" y="4593193"/>
                <a:ext cx="142718" cy="78238"/>
              </a:xfrm>
              <a:custGeom>
                <a:avLst/>
                <a:gdLst>
                  <a:gd name="connsiteX0" fmla="*/ 113737 w 142718"/>
                  <a:gd name="connsiteY0" fmla="*/ 40 h 78238"/>
                  <a:gd name="connsiteX1" fmla="*/ 128800 w 142718"/>
                  <a:gd name="connsiteY1" fmla="*/ 43626 h 78238"/>
                  <a:gd name="connsiteX2" fmla="*/ 29035 w 142718"/>
                  <a:gd name="connsiteY2" fmla="*/ 78198 h 78238"/>
                  <a:gd name="connsiteX3" fmla="*/ 13971 w 142718"/>
                  <a:gd name="connsiteY3" fmla="*/ 34613 h 78238"/>
                  <a:gd name="connsiteX4" fmla="*/ 113737 w 142718"/>
                  <a:gd name="connsiteY4" fmla="*/ 40 h 78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718" h="78238">
                    <a:moveTo>
                      <a:pt x="113737" y="40"/>
                    </a:moveTo>
                    <a:cubicBezTo>
                      <a:pt x="145469" y="2510"/>
                      <a:pt x="152137" y="22018"/>
                      <a:pt x="128800" y="43626"/>
                    </a:cubicBezTo>
                    <a:cubicBezTo>
                      <a:pt x="100785" y="66765"/>
                      <a:pt x="65360" y="79038"/>
                      <a:pt x="29035" y="78198"/>
                    </a:cubicBezTo>
                    <a:cubicBezTo>
                      <a:pt x="-2697" y="75729"/>
                      <a:pt x="-9488" y="56220"/>
                      <a:pt x="13971" y="34613"/>
                    </a:cubicBezTo>
                    <a:cubicBezTo>
                      <a:pt x="41987" y="11474"/>
                      <a:pt x="77411" y="-799"/>
                      <a:pt x="113737" y="4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94E2DC8-A237-36B9-8512-72A268E5667A}"/>
                  </a:ext>
                </a:extLst>
              </p:cNvPr>
              <p:cNvSpPr/>
              <p:nvPr/>
            </p:nvSpPr>
            <p:spPr>
              <a:xfrm>
                <a:off x="10375190" y="4591602"/>
                <a:ext cx="141849" cy="75854"/>
              </a:xfrm>
              <a:custGeom>
                <a:avLst/>
                <a:gdLst>
                  <a:gd name="connsiteX0" fmla="*/ 113486 w 141849"/>
                  <a:gd name="connsiteY0" fmla="*/ 1632 h 75854"/>
                  <a:gd name="connsiteX1" fmla="*/ 13720 w 141849"/>
                  <a:gd name="connsiteY1" fmla="*/ 36204 h 75854"/>
                  <a:gd name="connsiteX2" fmla="*/ 1126 w 141849"/>
                  <a:gd name="connsiteY2" fmla="*/ 62133 h 75854"/>
                  <a:gd name="connsiteX3" fmla="*/ 27055 w 141849"/>
                  <a:gd name="connsiteY3" fmla="*/ 74728 h 75854"/>
                  <a:gd name="connsiteX4" fmla="*/ 126821 w 141849"/>
                  <a:gd name="connsiteY4" fmla="*/ 40032 h 75854"/>
                  <a:gd name="connsiteX5" fmla="*/ 141131 w 141849"/>
                  <a:gd name="connsiteY5" fmla="*/ 15029 h 75854"/>
                  <a:gd name="connsiteX6" fmla="*/ 116128 w 141849"/>
                  <a:gd name="connsiteY6" fmla="*/ 718 h 75854"/>
                  <a:gd name="connsiteX7" fmla="*/ 113486 w 141849"/>
                  <a:gd name="connsiteY7" fmla="*/ 1632 h 75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849" h="75854">
                    <a:moveTo>
                      <a:pt x="113486" y="1632"/>
                    </a:moveTo>
                    <a:cubicBezTo>
                      <a:pt x="77160" y="793"/>
                      <a:pt x="41736" y="13066"/>
                      <a:pt x="13720" y="36204"/>
                    </a:cubicBezTo>
                    <a:cubicBezTo>
                      <a:pt x="3077" y="39884"/>
                      <a:pt x="-2553" y="51490"/>
                      <a:pt x="1126" y="62133"/>
                    </a:cubicBezTo>
                    <a:cubicBezTo>
                      <a:pt x="4805" y="72777"/>
                      <a:pt x="16412" y="78407"/>
                      <a:pt x="27055" y="74728"/>
                    </a:cubicBezTo>
                    <a:cubicBezTo>
                      <a:pt x="63405" y="75555"/>
                      <a:pt x="98830" y="63245"/>
                      <a:pt x="126821" y="40032"/>
                    </a:cubicBezTo>
                    <a:cubicBezTo>
                      <a:pt x="137674" y="37081"/>
                      <a:pt x="144082" y="25882"/>
                      <a:pt x="141131" y="15029"/>
                    </a:cubicBezTo>
                    <a:cubicBezTo>
                      <a:pt x="138180" y="4176"/>
                      <a:pt x="126994" y="-2232"/>
                      <a:pt x="116128" y="718"/>
                    </a:cubicBezTo>
                    <a:cubicBezTo>
                      <a:pt x="115227" y="953"/>
                      <a:pt x="114350" y="1262"/>
                      <a:pt x="113486" y="1632"/>
                    </a:cubicBezTo>
                    <a:close/>
                  </a:path>
                </a:pathLst>
              </a:custGeom>
              <a:solidFill>
                <a:srgbClr val="E0E0E0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93A0C40-50B1-F57A-0B62-6A6172B60670}"/>
                  </a:ext>
                </a:extLst>
              </p:cNvPr>
              <p:cNvSpPr/>
              <p:nvPr/>
            </p:nvSpPr>
            <p:spPr>
              <a:xfrm>
                <a:off x="10222351" y="4464052"/>
                <a:ext cx="48273" cy="109055"/>
              </a:xfrm>
              <a:custGeom>
                <a:avLst/>
                <a:gdLst>
                  <a:gd name="connsiteX0" fmla="*/ 6417 w 48273"/>
                  <a:gd name="connsiteY0" fmla="*/ 109056 h 109055"/>
                  <a:gd name="connsiteX1" fmla="*/ 2836 w 48273"/>
                  <a:gd name="connsiteY1" fmla="*/ 51765 h 109055"/>
                  <a:gd name="connsiteX2" fmla="*/ 21727 w 48273"/>
                  <a:gd name="connsiteY2" fmla="*/ 2376 h 109055"/>
                  <a:gd name="connsiteX3" fmla="*/ 48274 w 48273"/>
                  <a:gd name="connsiteY3" fmla="*/ 19415 h 10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73" h="109055">
                    <a:moveTo>
                      <a:pt x="6417" y="109056"/>
                    </a:moveTo>
                    <a:cubicBezTo>
                      <a:pt x="3454" y="88559"/>
                      <a:pt x="-4078" y="68063"/>
                      <a:pt x="2836" y="51765"/>
                    </a:cubicBezTo>
                    <a:cubicBezTo>
                      <a:pt x="13331" y="27070"/>
                      <a:pt x="13825" y="10031"/>
                      <a:pt x="21727" y="2376"/>
                    </a:cubicBezTo>
                    <a:cubicBezTo>
                      <a:pt x="29630" y="-5279"/>
                      <a:pt x="45681" y="6944"/>
                      <a:pt x="48274" y="19415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F16086C-1580-42EA-E4A2-4798106783AF}"/>
                  </a:ext>
                </a:extLst>
              </p:cNvPr>
              <p:cNvSpPr/>
              <p:nvPr/>
            </p:nvSpPr>
            <p:spPr>
              <a:xfrm>
                <a:off x="10198534" y="4401348"/>
                <a:ext cx="252468" cy="505628"/>
              </a:xfrm>
              <a:custGeom>
                <a:avLst/>
                <a:gdLst>
                  <a:gd name="connsiteX0" fmla="*/ 40606 w 252468"/>
                  <a:gd name="connsiteY0" fmla="*/ 145090 h 505628"/>
                  <a:gd name="connsiteX1" fmla="*/ 75919 w 252468"/>
                  <a:gd name="connsiteY1" fmla="*/ 75575 h 505628"/>
                  <a:gd name="connsiteX2" fmla="*/ 122962 w 252468"/>
                  <a:gd name="connsiteY2" fmla="*/ 29520 h 505628"/>
                  <a:gd name="connsiteX3" fmla="*/ 165930 w 252468"/>
                  <a:gd name="connsiteY3" fmla="*/ 1739 h 505628"/>
                  <a:gd name="connsiteX4" fmla="*/ 169881 w 252468"/>
                  <a:gd name="connsiteY4" fmla="*/ 32237 h 505628"/>
                  <a:gd name="connsiteX5" fmla="*/ 144446 w 252468"/>
                  <a:gd name="connsiteY5" fmla="*/ 67797 h 505628"/>
                  <a:gd name="connsiteX6" fmla="*/ 195810 w 252468"/>
                  <a:gd name="connsiteY6" fmla="*/ 28779 h 505628"/>
                  <a:gd name="connsiteX7" fmla="*/ 228777 w 252468"/>
                  <a:gd name="connsiteY7" fmla="*/ 13345 h 505628"/>
                  <a:gd name="connsiteX8" fmla="*/ 223715 w 252468"/>
                  <a:gd name="connsiteY8" fmla="*/ 47300 h 505628"/>
                  <a:gd name="connsiteX9" fmla="*/ 185562 w 252468"/>
                  <a:gd name="connsiteY9" fmla="*/ 89281 h 505628"/>
                  <a:gd name="connsiteX10" fmla="*/ 165436 w 252468"/>
                  <a:gd name="connsiteY10" fmla="*/ 111259 h 505628"/>
                  <a:gd name="connsiteX11" fmla="*/ 212726 w 252468"/>
                  <a:gd name="connsiteY11" fmla="*/ 76810 h 505628"/>
                  <a:gd name="connsiteX12" fmla="*/ 244211 w 252468"/>
                  <a:gd name="connsiteY12" fmla="*/ 57919 h 505628"/>
                  <a:gd name="connsiteX13" fmla="*/ 237050 w 252468"/>
                  <a:gd name="connsiteY13" fmla="*/ 99529 h 505628"/>
                  <a:gd name="connsiteX14" fmla="*/ 179018 w 252468"/>
                  <a:gd name="connsiteY14" fmla="*/ 163981 h 505628"/>
                  <a:gd name="connsiteX15" fmla="*/ 161485 w 252468"/>
                  <a:gd name="connsiteY15" fmla="*/ 197319 h 505628"/>
                  <a:gd name="connsiteX16" fmla="*/ 187537 w 252468"/>
                  <a:gd name="connsiteY16" fmla="*/ 172624 h 505628"/>
                  <a:gd name="connsiteX17" fmla="*/ 234827 w 252468"/>
                  <a:gd name="connsiteY17" fmla="*/ 132372 h 505628"/>
                  <a:gd name="connsiteX18" fmla="*/ 248532 w 252468"/>
                  <a:gd name="connsiteY18" fmla="*/ 153486 h 505628"/>
                  <a:gd name="connsiteX19" fmla="*/ 199144 w 252468"/>
                  <a:gd name="connsiteY19" fmla="*/ 219420 h 505628"/>
                  <a:gd name="connsiteX20" fmla="*/ 170869 w 252468"/>
                  <a:gd name="connsiteY20" fmla="*/ 260413 h 505628"/>
                  <a:gd name="connsiteX21" fmla="*/ 176548 w 252468"/>
                  <a:gd name="connsiteY21" fmla="*/ 345979 h 505628"/>
                  <a:gd name="connsiteX22" fmla="*/ 148767 w 252468"/>
                  <a:gd name="connsiteY22" fmla="*/ 402406 h 505628"/>
                  <a:gd name="connsiteX23" fmla="*/ 99378 w 252468"/>
                  <a:gd name="connsiteY23" fmla="*/ 505628 h 505628"/>
                  <a:gd name="connsiteX24" fmla="*/ 601 w 252468"/>
                  <a:gd name="connsiteY24" fmla="*/ 391170 h 505628"/>
                  <a:gd name="connsiteX25" fmla="*/ 30481 w 252468"/>
                  <a:gd name="connsiteY25" fmla="*/ 308937 h 505628"/>
                  <a:gd name="connsiteX26" fmla="*/ 27764 w 252468"/>
                  <a:gd name="connsiteY26" fmla="*/ 192133 h 505628"/>
                  <a:gd name="connsiteX27" fmla="*/ 40606 w 252468"/>
                  <a:gd name="connsiteY27" fmla="*/ 145090 h 50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2468" h="505628">
                    <a:moveTo>
                      <a:pt x="40606" y="145090"/>
                    </a:moveTo>
                    <a:cubicBezTo>
                      <a:pt x="51138" y="121309"/>
                      <a:pt x="62917" y="98109"/>
                      <a:pt x="75919" y="75575"/>
                    </a:cubicBezTo>
                    <a:cubicBezTo>
                      <a:pt x="89365" y="58092"/>
                      <a:pt x="105206" y="42596"/>
                      <a:pt x="122962" y="29520"/>
                    </a:cubicBezTo>
                    <a:cubicBezTo>
                      <a:pt x="140988" y="14580"/>
                      <a:pt x="158274" y="-6163"/>
                      <a:pt x="165930" y="1739"/>
                    </a:cubicBezTo>
                    <a:cubicBezTo>
                      <a:pt x="174190" y="9740"/>
                      <a:pt x="175832" y="22396"/>
                      <a:pt x="169881" y="32237"/>
                    </a:cubicBezTo>
                    <a:cubicBezTo>
                      <a:pt x="163213" y="43349"/>
                      <a:pt x="144446" y="67797"/>
                      <a:pt x="144446" y="67797"/>
                    </a:cubicBezTo>
                    <a:cubicBezTo>
                      <a:pt x="144446" y="67797"/>
                      <a:pt x="181487" y="41127"/>
                      <a:pt x="195810" y="28779"/>
                    </a:cubicBezTo>
                    <a:cubicBezTo>
                      <a:pt x="210133" y="16432"/>
                      <a:pt x="220504" y="6307"/>
                      <a:pt x="228777" y="13345"/>
                    </a:cubicBezTo>
                    <a:cubicBezTo>
                      <a:pt x="237050" y="20383"/>
                      <a:pt x="235321" y="33101"/>
                      <a:pt x="223715" y="47300"/>
                    </a:cubicBezTo>
                    <a:cubicBezTo>
                      <a:pt x="211713" y="61932"/>
                      <a:pt x="198983" y="75946"/>
                      <a:pt x="185562" y="89281"/>
                    </a:cubicBezTo>
                    <a:cubicBezTo>
                      <a:pt x="174449" y="100270"/>
                      <a:pt x="165436" y="111259"/>
                      <a:pt x="165436" y="111259"/>
                    </a:cubicBezTo>
                    <a:cubicBezTo>
                      <a:pt x="165436" y="111259"/>
                      <a:pt x="200749" y="87182"/>
                      <a:pt x="212726" y="76810"/>
                    </a:cubicBezTo>
                    <a:cubicBezTo>
                      <a:pt x="224702" y="66438"/>
                      <a:pt x="239149" y="53103"/>
                      <a:pt x="244211" y="57919"/>
                    </a:cubicBezTo>
                    <a:cubicBezTo>
                      <a:pt x="251372" y="64710"/>
                      <a:pt x="252607" y="81131"/>
                      <a:pt x="237050" y="99529"/>
                    </a:cubicBezTo>
                    <a:cubicBezTo>
                      <a:pt x="213220" y="127557"/>
                      <a:pt x="189883" y="150770"/>
                      <a:pt x="179018" y="163981"/>
                    </a:cubicBezTo>
                    <a:cubicBezTo>
                      <a:pt x="168152" y="177193"/>
                      <a:pt x="156052" y="193615"/>
                      <a:pt x="161485" y="197319"/>
                    </a:cubicBezTo>
                    <a:lnTo>
                      <a:pt x="187537" y="172624"/>
                    </a:lnTo>
                    <a:cubicBezTo>
                      <a:pt x="202601" y="158055"/>
                      <a:pt x="224579" y="135583"/>
                      <a:pt x="234827" y="132372"/>
                    </a:cubicBezTo>
                    <a:cubicBezTo>
                      <a:pt x="245075" y="129162"/>
                      <a:pt x="259522" y="133607"/>
                      <a:pt x="248532" y="153486"/>
                    </a:cubicBezTo>
                    <a:cubicBezTo>
                      <a:pt x="234407" y="177131"/>
                      <a:pt x="217862" y="199220"/>
                      <a:pt x="199144" y="219420"/>
                    </a:cubicBezTo>
                    <a:cubicBezTo>
                      <a:pt x="177536" y="244115"/>
                      <a:pt x="172597" y="248313"/>
                      <a:pt x="170869" y="260413"/>
                    </a:cubicBezTo>
                    <a:cubicBezTo>
                      <a:pt x="169140" y="272513"/>
                      <a:pt x="178524" y="323013"/>
                      <a:pt x="176548" y="345979"/>
                    </a:cubicBezTo>
                    <a:cubicBezTo>
                      <a:pt x="174202" y="373143"/>
                      <a:pt x="164201" y="378082"/>
                      <a:pt x="148767" y="402406"/>
                    </a:cubicBezTo>
                    <a:cubicBezTo>
                      <a:pt x="136420" y="422408"/>
                      <a:pt x="99378" y="505628"/>
                      <a:pt x="99378" y="505628"/>
                    </a:cubicBezTo>
                    <a:cubicBezTo>
                      <a:pt x="21961" y="480934"/>
                      <a:pt x="-4462" y="440312"/>
                      <a:pt x="601" y="391170"/>
                    </a:cubicBezTo>
                    <a:cubicBezTo>
                      <a:pt x="601" y="391170"/>
                      <a:pt x="27024" y="344497"/>
                      <a:pt x="30481" y="308937"/>
                    </a:cubicBezTo>
                    <a:cubicBezTo>
                      <a:pt x="34926" y="262265"/>
                      <a:pt x="27518" y="213741"/>
                      <a:pt x="27764" y="192133"/>
                    </a:cubicBezTo>
                    <a:cubicBezTo>
                      <a:pt x="27974" y="175612"/>
                      <a:pt x="32395" y="159425"/>
                      <a:pt x="40606" y="145090"/>
                    </a:cubicBezTo>
                    <a:close/>
                  </a:path>
                </a:pathLst>
              </a:custGeom>
              <a:solidFill>
                <a:srgbClr val="C8856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3504069-A814-31F2-7AA5-2FBE7BE221C9}"/>
                  </a:ext>
                </a:extLst>
              </p:cNvPr>
              <p:cNvSpPr/>
              <p:nvPr/>
            </p:nvSpPr>
            <p:spPr>
              <a:xfrm>
                <a:off x="10224333" y="4399927"/>
                <a:ext cx="148154" cy="310234"/>
              </a:xfrm>
              <a:custGeom>
                <a:avLst/>
                <a:gdLst>
                  <a:gd name="connsiteX0" fmla="*/ 4435 w 148154"/>
                  <a:gd name="connsiteY0" fmla="*/ 310235 h 310234"/>
                  <a:gd name="connsiteX1" fmla="*/ 237 w 148154"/>
                  <a:gd name="connsiteY1" fmla="*/ 200221 h 310234"/>
                  <a:gd name="connsiteX2" fmla="*/ 2336 w 148154"/>
                  <a:gd name="connsiteY2" fmla="*/ 172317 h 310234"/>
                  <a:gd name="connsiteX3" fmla="*/ 12584 w 148154"/>
                  <a:gd name="connsiteY3" fmla="*/ 146388 h 310234"/>
                  <a:gd name="connsiteX4" fmla="*/ 36538 w 148154"/>
                  <a:gd name="connsiteY4" fmla="*/ 96999 h 310234"/>
                  <a:gd name="connsiteX5" fmla="*/ 50366 w 148154"/>
                  <a:gd name="connsiteY5" fmla="*/ 72305 h 310234"/>
                  <a:gd name="connsiteX6" fmla="*/ 69381 w 148154"/>
                  <a:gd name="connsiteY6" fmla="*/ 51932 h 310234"/>
                  <a:gd name="connsiteX7" fmla="*/ 111115 w 148154"/>
                  <a:gd name="connsiteY7" fmla="*/ 15878 h 310234"/>
                  <a:gd name="connsiteX8" fmla="*/ 121733 w 148154"/>
                  <a:gd name="connsiteY8" fmla="*/ 6864 h 310234"/>
                  <a:gd name="connsiteX9" fmla="*/ 134080 w 148154"/>
                  <a:gd name="connsiteY9" fmla="*/ 73 h 310234"/>
                  <a:gd name="connsiteX10" fmla="*/ 141242 w 148154"/>
                  <a:gd name="connsiteY10" fmla="*/ 3036 h 310234"/>
                  <a:gd name="connsiteX11" fmla="*/ 145316 w 148154"/>
                  <a:gd name="connsiteY11" fmla="*/ 8963 h 310234"/>
                  <a:gd name="connsiteX12" fmla="*/ 148033 w 148154"/>
                  <a:gd name="connsiteY12" fmla="*/ 22916 h 310234"/>
                  <a:gd name="connsiteX13" fmla="*/ 142847 w 148154"/>
                  <a:gd name="connsiteY13" fmla="*/ 35880 h 310234"/>
                  <a:gd name="connsiteX14" fmla="*/ 134821 w 148154"/>
                  <a:gd name="connsiteY14" fmla="*/ 47240 h 310234"/>
                  <a:gd name="connsiteX15" fmla="*/ 118029 w 148154"/>
                  <a:gd name="connsiteY15" fmla="*/ 69094 h 310234"/>
                  <a:gd name="connsiteX16" fmla="*/ 134080 w 148154"/>
                  <a:gd name="connsiteY16" fmla="*/ 46622 h 310234"/>
                  <a:gd name="connsiteX17" fmla="*/ 146428 w 148154"/>
                  <a:gd name="connsiteY17" fmla="*/ 22669 h 310234"/>
                  <a:gd name="connsiteX18" fmla="*/ 143711 w 148154"/>
                  <a:gd name="connsiteY18" fmla="*/ 10321 h 310234"/>
                  <a:gd name="connsiteX19" fmla="*/ 134821 w 148154"/>
                  <a:gd name="connsiteY19" fmla="*/ 2913 h 310234"/>
                  <a:gd name="connsiteX20" fmla="*/ 123585 w 148154"/>
                  <a:gd name="connsiteY20" fmla="*/ 9457 h 310234"/>
                  <a:gd name="connsiteX21" fmla="*/ 113337 w 148154"/>
                  <a:gd name="connsiteY21" fmla="*/ 18594 h 310234"/>
                  <a:gd name="connsiteX22" fmla="*/ 40242 w 148154"/>
                  <a:gd name="connsiteY22" fmla="*/ 98727 h 310234"/>
                  <a:gd name="connsiteX23" fmla="*/ 15547 w 148154"/>
                  <a:gd name="connsiteY23" fmla="*/ 148116 h 310234"/>
                  <a:gd name="connsiteX24" fmla="*/ 5299 w 148154"/>
                  <a:gd name="connsiteY24" fmla="*/ 173428 h 310234"/>
                  <a:gd name="connsiteX25" fmla="*/ 2953 w 148154"/>
                  <a:gd name="connsiteY25" fmla="*/ 200345 h 310234"/>
                  <a:gd name="connsiteX26" fmla="*/ 5916 w 148154"/>
                  <a:gd name="connsiteY26" fmla="*/ 255413 h 310234"/>
                  <a:gd name="connsiteX27" fmla="*/ 4435 w 148154"/>
                  <a:gd name="connsiteY27" fmla="*/ 310235 h 31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8154" h="310234">
                    <a:moveTo>
                      <a:pt x="4435" y="310235"/>
                    </a:moveTo>
                    <a:cubicBezTo>
                      <a:pt x="5756" y="273514"/>
                      <a:pt x="4348" y="236744"/>
                      <a:pt x="237" y="200221"/>
                    </a:cubicBezTo>
                    <a:cubicBezTo>
                      <a:pt x="-418" y="190862"/>
                      <a:pt x="286" y="181466"/>
                      <a:pt x="2336" y="172317"/>
                    </a:cubicBezTo>
                    <a:cubicBezTo>
                      <a:pt x="5139" y="163439"/>
                      <a:pt x="8571" y="154784"/>
                      <a:pt x="12584" y="146388"/>
                    </a:cubicBezTo>
                    <a:cubicBezTo>
                      <a:pt x="19622" y="129349"/>
                      <a:pt x="28018" y="112927"/>
                      <a:pt x="36538" y="96999"/>
                    </a:cubicBezTo>
                    <a:cubicBezTo>
                      <a:pt x="41106" y="88850"/>
                      <a:pt x="45180" y="80824"/>
                      <a:pt x="50366" y="72305"/>
                    </a:cubicBezTo>
                    <a:cubicBezTo>
                      <a:pt x="56021" y="64909"/>
                      <a:pt x="62392" y="58080"/>
                      <a:pt x="69381" y="51932"/>
                    </a:cubicBezTo>
                    <a:cubicBezTo>
                      <a:pt x="83086" y="39584"/>
                      <a:pt x="97780" y="28472"/>
                      <a:pt x="111115" y="15878"/>
                    </a:cubicBezTo>
                    <a:cubicBezTo>
                      <a:pt x="114572" y="12914"/>
                      <a:pt x="118029" y="9828"/>
                      <a:pt x="121733" y="6864"/>
                    </a:cubicBezTo>
                    <a:cubicBezTo>
                      <a:pt x="125326" y="3753"/>
                      <a:pt x="129536" y="1444"/>
                      <a:pt x="134080" y="73"/>
                    </a:cubicBezTo>
                    <a:cubicBezTo>
                      <a:pt x="136834" y="-310"/>
                      <a:pt x="139563" y="827"/>
                      <a:pt x="141242" y="3036"/>
                    </a:cubicBezTo>
                    <a:cubicBezTo>
                      <a:pt x="142785" y="4876"/>
                      <a:pt x="144143" y="6864"/>
                      <a:pt x="145316" y="8963"/>
                    </a:cubicBezTo>
                    <a:cubicBezTo>
                      <a:pt x="147564" y="13248"/>
                      <a:pt x="148514" y="18100"/>
                      <a:pt x="148033" y="22916"/>
                    </a:cubicBezTo>
                    <a:cubicBezTo>
                      <a:pt x="147403" y="27595"/>
                      <a:pt x="145625" y="32052"/>
                      <a:pt x="142847" y="35880"/>
                    </a:cubicBezTo>
                    <a:cubicBezTo>
                      <a:pt x="140254" y="39831"/>
                      <a:pt x="137661" y="43535"/>
                      <a:pt x="134821" y="47240"/>
                    </a:cubicBezTo>
                    <a:cubicBezTo>
                      <a:pt x="129388" y="54648"/>
                      <a:pt x="123832" y="61933"/>
                      <a:pt x="118029" y="69094"/>
                    </a:cubicBezTo>
                    <a:cubicBezTo>
                      <a:pt x="123585" y="61686"/>
                      <a:pt x="128894" y="54277"/>
                      <a:pt x="134080" y="46622"/>
                    </a:cubicBezTo>
                    <a:cubicBezTo>
                      <a:pt x="140093" y="39770"/>
                      <a:pt x="144341" y="31546"/>
                      <a:pt x="146428" y="22669"/>
                    </a:cubicBezTo>
                    <a:cubicBezTo>
                      <a:pt x="146687" y="18384"/>
                      <a:pt x="145749" y="14100"/>
                      <a:pt x="143711" y="10321"/>
                    </a:cubicBezTo>
                    <a:cubicBezTo>
                      <a:pt x="141365" y="6864"/>
                      <a:pt x="138649" y="2049"/>
                      <a:pt x="134821" y="2913"/>
                    </a:cubicBezTo>
                    <a:cubicBezTo>
                      <a:pt x="130648" y="4271"/>
                      <a:pt x="126820" y="6494"/>
                      <a:pt x="123585" y="9457"/>
                    </a:cubicBezTo>
                    <a:cubicBezTo>
                      <a:pt x="120128" y="12297"/>
                      <a:pt x="116671" y="15384"/>
                      <a:pt x="113337" y="18594"/>
                    </a:cubicBezTo>
                    <a:cubicBezTo>
                      <a:pt x="87038" y="44153"/>
                      <a:pt x="53577" y="63415"/>
                      <a:pt x="40242" y="98727"/>
                    </a:cubicBezTo>
                    <a:cubicBezTo>
                      <a:pt x="31599" y="114902"/>
                      <a:pt x="23202" y="131201"/>
                      <a:pt x="15547" y="148116"/>
                    </a:cubicBezTo>
                    <a:cubicBezTo>
                      <a:pt x="11535" y="156302"/>
                      <a:pt x="8102" y="164760"/>
                      <a:pt x="5299" y="173428"/>
                    </a:cubicBezTo>
                    <a:cubicBezTo>
                      <a:pt x="3274" y="182244"/>
                      <a:pt x="2484" y="191307"/>
                      <a:pt x="2953" y="200345"/>
                    </a:cubicBezTo>
                    <a:cubicBezTo>
                      <a:pt x="3694" y="218619"/>
                      <a:pt x="5422" y="237387"/>
                      <a:pt x="5916" y="255413"/>
                    </a:cubicBezTo>
                    <a:cubicBezTo>
                      <a:pt x="6645" y="273700"/>
                      <a:pt x="6151" y="292011"/>
                      <a:pt x="4435" y="310235"/>
                    </a:cubicBezTo>
                    <a:close/>
                  </a:path>
                </a:pathLst>
              </a:custGeom>
              <a:solidFill>
                <a:srgbClr val="874C4C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54CE4CE-2BA0-F495-17EC-7F2F62FDBCB6}"/>
                  </a:ext>
                </a:extLst>
              </p:cNvPr>
              <p:cNvSpPr/>
              <p:nvPr/>
            </p:nvSpPr>
            <p:spPr>
              <a:xfrm>
                <a:off x="10265192" y="4469144"/>
                <a:ext cx="77787" cy="80997"/>
              </a:xfrm>
              <a:custGeom>
                <a:avLst/>
                <a:gdLst>
                  <a:gd name="connsiteX0" fmla="*/ 77787 w 77787"/>
                  <a:gd name="connsiteY0" fmla="*/ 0 h 80997"/>
                  <a:gd name="connsiteX1" fmla="*/ 56920 w 77787"/>
                  <a:gd name="connsiteY1" fmla="*/ 19262 h 80997"/>
                  <a:gd name="connsiteX2" fmla="*/ 39758 w 77787"/>
                  <a:gd name="connsiteY2" fmla="*/ 41486 h 80997"/>
                  <a:gd name="connsiteX3" fmla="*/ 22842 w 77787"/>
                  <a:gd name="connsiteY3" fmla="*/ 64452 h 80997"/>
                  <a:gd name="connsiteX4" fmla="*/ 13211 w 77787"/>
                  <a:gd name="connsiteY4" fmla="*/ 75318 h 80997"/>
                  <a:gd name="connsiteX5" fmla="*/ 0 w 77787"/>
                  <a:gd name="connsiteY5" fmla="*/ 80998 h 80997"/>
                  <a:gd name="connsiteX6" fmla="*/ 19755 w 77787"/>
                  <a:gd name="connsiteY6" fmla="*/ 62106 h 80997"/>
                  <a:gd name="connsiteX7" fmla="*/ 35683 w 77787"/>
                  <a:gd name="connsiteY7" fmla="*/ 38523 h 80997"/>
                  <a:gd name="connsiteX8" fmla="*/ 54204 w 77787"/>
                  <a:gd name="connsiteY8" fmla="*/ 16422 h 80997"/>
                  <a:gd name="connsiteX9" fmla="*/ 77787 w 77787"/>
                  <a:gd name="connsiteY9" fmla="*/ 0 h 8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787" h="80997">
                    <a:moveTo>
                      <a:pt x="77787" y="0"/>
                    </a:moveTo>
                    <a:cubicBezTo>
                      <a:pt x="70873" y="6667"/>
                      <a:pt x="63341" y="12347"/>
                      <a:pt x="56920" y="19262"/>
                    </a:cubicBezTo>
                    <a:cubicBezTo>
                      <a:pt x="50537" y="26127"/>
                      <a:pt x="44796" y="33572"/>
                      <a:pt x="39758" y="41486"/>
                    </a:cubicBezTo>
                    <a:cubicBezTo>
                      <a:pt x="34202" y="49265"/>
                      <a:pt x="28645" y="56920"/>
                      <a:pt x="22842" y="64452"/>
                    </a:cubicBezTo>
                    <a:cubicBezTo>
                      <a:pt x="19941" y="68329"/>
                      <a:pt x="16718" y="71972"/>
                      <a:pt x="13211" y="75318"/>
                    </a:cubicBezTo>
                    <a:cubicBezTo>
                      <a:pt x="9544" y="78590"/>
                      <a:pt x="4902" y="80590"/>
                      <a:pt x="0" y="80998"/>
                    </a:cubicBezTo>
                    <a:cubicBezTo>
                      <a:pt x="9631" y="78528"/>
                      <a:pt x="14446" y="70008"/>
                      <a:pt x="19755" y="62106"/>
                    </a:cubicBezTo>
                    <a:cubicBezTo>
                      <a:pt x="25065" y="54204"/>
                      <a:pt x="30250" y="46302"/>
                      <a:pt x="35683" y="38523"/>
                    </a:cubicBezTo>
                    <a:cubicBezTo>
                      <a:pt x="40881" y="30386"/>
                      <a:pt x="47105" y="22966"/>
                      <a:pt x="54204" y="16422"/>
                    </a:cubicBezTo>
                    <a:cubicBezTo>
                      <a:pt x="61588" y="10285"/>
                      <a:pt x="69478" y="4791"/>
                      <a:pt x="77787" y="0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717B4A0-8229-8DFA-134E-1143E2F6A866}"/>
                  </a:ext>
                </a:extLst>
              </p:cNvPr>
              <p:cNvSpPr/>
              <p:nvPr/>
            </p:nvSpPr>
            <p:spPr>
              <a:xfrm>
                <a:off x="10300258" y="4512606"/>
                <a:ext cx="64328" cy="77170"/>
              </a:xfrm>
              <a:custGeom>
                <a:avLst/>
                <a:gdLst>
                  <a:gd name="connsiteX0" fmla="*/ 64329 w 64328"/>
                  <a:gd name="connsiteY0" fmla="*/ 0 h 77170"/>
                  <a:gd name="connsiteX1" fmla="*/ 45067 w 64328"/>
                  <a:gd name="connsiteY1" fmla="*/ 16669 h 77170"/>
                  <a:gd name="connsiteX2" fmla="*/ 36548 w 64328"/>
                  <a:gd name="connsiteY2" fmla="*/ 25188 h 77170"/>
                  <a:gd name="connsiteX3" fmla="*/ 29757 w 64328"/>
                  <a:gd name="connsiteY3" fmla="*/ 35807 h 77170"/>
                  <a:gd name="connsiteX4" fmla="*/ 15681 w 64328"/>
                  <a:gd name="connsiteY4" fmla="*/ 57044 h 77170"/>
                  <a:gd name="connsiteX5" fmla="*/ 0 w 64328"/>
                  <a:gd name="connsiteY5" fmla="*/ 77170 h 77170"/>
                  <a:gd name="connsiteX6" fmla="*/ 12347 w 64328"/>
                  <a:gd name="connsiteY6" fmla="*/ 54945 h 77170"/>
                  <a:gd name="connsiteX7" fmla="*/ 25435 w 64328"/>
                  <a:gd name="connsiteY7" fmla="*/ 33090 h 77170"/>
                  <a:gd name="connsiteX8" fmla="*/ 32596 w 64328"/>
                  <a:gd name="connsiteY8" fmla="*/ 22348 h 77170"/>
                  <a:gd name="connsiteX9" fmla="*/ 42598 w 64328"/>
                  <a:gd name="connsiteY9" fmla="*/ 13582 h 77170"/>
                  <a:gd name="connsiteX10" fmla="*/ 64329 w 64328"/>
                  <a:gd name="connsiteY10" fmla="*/ 0 h 7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328" h="77170">
                    <a:moveTo>
                      <a:pt x="64329" y="0"/>
                    </a:moveTo>
                    <a:cubicBezTo>
                      <a:pt x="58279" y="5927"/>
                      <a:pt x="51364" y="11112"/>
                      <a:pt x="45067" y="16669"/>
                    </a:cubicBezTo>
                    <a:cubicBezTo>
                      <a:pt x="41931" y="19188"/>
                      <a:pt x="39067" y="22052"/>
                      <a:pt x="36548" y="25188"/>
                    </a:cubicBezTo>
                    <a:cubicBezTo>
                      <a:pt x="34325" y="28522"/>
                      <a:pt x="31979" y="32226"/>
                      <a:pt x="29757" y="35807"/>
                    </a:cubicBezTo>
                    <a:cubicBezTo>
                      <a:pt x="25188" y="42968"/>
                      <a:pt x="20620" y="50130"/>
                      <a:pt x="15681" y="57044"/>
                    </a:cubicBezTo>
                    <a:cubicBezTo>
                      <a:pt x="11014" y="64168"/>
                      <a:pt x="5778" y="70910"/>
                      <a:pt x="0" y="77170"/>
                    </a:cubicBezTo>
                    <a:cubicBezTo>
                      <a:pt x="4322" y="69885"/>
                      <a:pt x="8149" y="62354"/>
                      <a:pt x="12347" y="54945"/>
                    </a:cubicBezTo>
                    <a:cubicBezTo>
                      <a:pt x="16545" y="47537"/>
                      <a:pt x="20990" y="40375"/>
                      <a:pt x="25435" y="33090"/>
                    </a:cubicBezTo>
                    <a:cubicBezTo>
                      <a:pt x="27781" y="29510"/>
                      <a:pt x="29880" y="26053"/>
                      <a:pt x="32596" y="22348"/>
                    </a:cubicBezTo>
                    <a:cubicBezTo>
                      <a:pt x="35535" y="19002"/>
                      <a:pt x="38894" y="16052"/>
                      <a:pt x="42598" y="13582"/>
                    </a:cubicBezTo>
                    <a:cubicBezTo>
                      <a:pt x="49142" y="8643"/>
                      <a:pt x="56426" y="4322"/>
                      <a:pt x="64329" y="0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689616E-651F-DA73-29EE-297EF35DC7B7}"/>
                  </a:ext>
                </a:extLst>
              </p:cNvPr>
              <p:cNvSpPr/>
              <p:nvPr/>
            </p:nvSpPr>
            <p:spPr>
              <a:xfrm>
                <a:off x="10338744" y="4560884"/>
                <a:ext cx="42635" cy="53861"/>
              </a:xfrm>
              <a:custGeom>
                <a:avLst/>
                <a:gdLst>
                  <a:gd name="connsiteX0" fmla="*/ 38808 w 42635"/>
                  <a:gd name="connsiteY0" fmla="*/ 4445 h 53861"/>
                  <a:gd name="connsiteX1" fmla="*/ 42635 w 42635"/>
                  <a:gd name="connsiteY1" fmla="*/ 0 h 53861"/>
                  <a:gd name="connsiteX2" fmla="*/ 42635 w 42635"/>
                  <a:gd name="connsiteY2" fmla="*/ 0 h 53861"/>
                  <a:gd name="connsiteX3" fmla="*/ 4976 w 42635"/>
                  <a:gd name="connsiteY3" fmla="*/ 40005 h 53861"/>
                  <a:gd name="connsiteX4" fmla="*/ 1396 w 42635"/>
                  <a:gd name="connsiteY4" fmla="*/ 53710 h 53861"/>
                  <a:gd name="connsiteX5" fmla="*/ 11520 w 42635"/>
                  <a:gd name="connsiteY5" fmla="*/ 46796 h 53861"/>
                  <a:gd name="connsiteX6" fmla="*/ 21275 w 42635"/>
                  <a:gd name="connsiteY6" fmla="*/ 37906 h 53861"/>
                  <a:gd name="connsiteX7" fmla="*/ 38808 w 42635"/>
                  <a:gd name="connsiteY7" fmla="*/ 4445 h 5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635" h="53861">
                    <a:moveTo>
                      <a:pt x="38808" y="4445"/>
                    </a:moveTo>
                    <a:lnTo>
                      <a:pt x="42635" y="0"/>
                    </a:lnTo>
                    <a:lnTo>
                      <a:pt x="42635" y="0"/>
                    </a:lnTo>
                    <a:cubicBezTo>
                      <a:pt x="28695" y="11964"/>
                      <a:pt x="16077" y="25373"/>
                      <a:pt x="4976" y="40005"/>
                    </a:cubicBezTo>
                    <a:cubicBezTo>
                      <a:pt x="-703" y="48278"/>
                      <a:pt x="-950" y="52352"/>
                      <a:pt x="1396" y="53710"/>
                    </a:cubicBezTo>
                    <a:cubicBezTo>
                      <a:pt x="3742" y="55068"/>
                      <a:pt x="11520" y="46796"/>
                      <a:pt x="11520" y="46796"/>
                    </a:cubicBezTo>
                    <a:lnTo>
                      <a:pt x="21275" y="37906"/>
                    </a:lnTo>
                    <a:cubicBezTo>
                      <a:pt x="15842" y="33955"/>
                      <a:pt x="28066" y="17656"/>
                      <a:pt x="38808" y="4445"/>
                    </a:cubicBezTo>
                    <a:close/>
                  </a:path>
                </a:pathLst>
              </a:custGeom>
              <a:solidFill>
                <a:srgbClr val="AF6152">
                  <a:alpha val="50000"/>
                </a:srgbClr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2349634-F9B0-5D98-9A34-232E75187F45}"/>
                  </a:ext>
                </a:extLst>
              </p:cNvPr>
              <p:cNvSpPr/>
              <p:nvPr/>
            </p:nvSpPr>
            <p:spPr>
              <a:xfrm>
                <a:off x="10328903" y="4598666"/>
                <a:ext cx="31115" cy="37041"/>
              </a:xfrm>
              <a:custGeom>
                <a:avLst/>
                <a:gdLst>
                  <a:gd name="connsiteX0" fmla="*/ 31115 w 31115"/>
                  <a:gd name="connsiteY0" fmla="*/ 0 h 37041"/>
                  <a:gd name="connsiteX1" fmla="*/ 15064 w 31115"/>
                  <a:gd name="connsiteY1" fmla="*/ 18150 h 37041"/>
                  <a:gd name="connsiteX2" fmla="*/ 7408 w 31115"/>
                  <a:gd name="connsiteY2" fmla="*/ 27411 h 37041"/>
                  <a:gd name="connsiteX3" fmla="*/ 0 w 31115"/>
                  <a:gd name="connsiteY3" fmla="*/ 37042 h 37041"/>
                  <a:gd name="connsiteX4" fmla="*/ 5186 w 31115"/>
                  <a:gd name="connsiteY4" fmla="*/ 25929 h 37041"/>
                  <a:gd name="connsiteX5" fmla="*/ 12594 w 31115"/>
                  <a:gd name="connsiteY5" fmla="*/ 16051 h 37041"/>
                  <a:gd name="connsiteX6" fmla="*/ 31115 w 31115"/>
                  <a:gd name="connsiteY6" fmla="*/ 0 h 3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15" h="37041">
                    <a:moveTo>
                      <a:pt x="31115" y="0"/>
                    </a:moveTo>
                    <a:cubicBezTo>
                      <a:pt x="25682" y="6050"/>
                      <a:pt x="20250" y="12347"/>
                      <a:pt x="15064" y="18150"/>
                    </a:cubicBezTo>
                    <a:cubicBezTo>
                      <a:pt x="12347" y="21114"/>
                      <a:pt x="9754" y="24324"/>
                      <a:pt x="7408" y="27411"/>
                    </a:cubicBezTo>
                    <a:cubicBezTo>
                      <a:pt x="5062" y="30498"/>
                      <a:pt x="2716" y="33955"/>
                      <a:pt x="0" y="37042"/>
                    </a:cubicBezTo>
                    <a:cubicBezTo>
                      <a:pt x="1482" y="33338"/>
                      <a:pt x="3334" y="29633"/>
                      <a:pt x="5186" y="25929"/>
                    </a:cubicBezTo>
                    <a:cubicBezTo>
                      <a:pt x="7421" y="22460"/>
                      <a:pt x="9890" y="19163"/>
                      <a:pt x="12594" y="16051"/>
                    </a:cubicBezTo>
                    <a:cubicBezTo>
                      <a:pt x="17805" y="9680"/>
                      <a:pt x="24065" y="4260"/>
                      <a:pt x="31115" y="0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8825981-CBB0-556B-3A53-1CDDDEAB2F8E}"/>
                  </a:ext>
                </a:extLst>
              </p:cNvPr>
              <p:cNvSpPr/>
              <p:nvPr/>
            </p:nvSpPr>
            <p:spPr>
              <a:xfrm>
                <a:off x="10326681" y="4494332"/>
                <a:ext cx="19879" cy="17569"/>
              </a:xfrm>
              <a:custGeom>
                <a:avLst/>
                <a:gdLst>
                  <a:gd name="connsiteX0" fmla="*/ 19879 w 19879"/>
                  <a:gd name="connsiteY0" fmla="*/ 14817 h 17569"/>
                  <a:gd name="connsiteX1" fmla="*/ 18644 w 19879"/>
                  <a:gd name="connsiteY1" fmla="*/ 11977 h 17569"/>
                  <a:gd name="connsiteX2" fmla="*/ 16792 w 19879"/>
                  <a:gd name="connsiteY2" fmla="*/ 9508 h 17569"/>
                  <a:gd name="connsiteX3" fmla="*/ 11606 w 19879"/>
                  <a:gd name="connsiteY3" fmla="*/ 4569 h 17569"/>
                  <a:gd name="connsiteX4" fmla="*/ 4939 w 19879"/>
                  <a:gd name="connsiteY4" fmla="*/ 864 h 17569"/>
                  <a:gd name="connsiteX5" fmla="*/ 1852 w 19879"/>
                  <a:gd name="connsiteY5" fmla="*/ 0 h 17569"/>
                  <a:gd name="connsiteX6" fmla="*/ 0 w 19879"/>
                  <a:gd name="connsiteY6" fmla="*/ 1235 h 17569"/>
                  <a:gd name="connsiteX7" fmla="*/ 1729 w 19879"/>
                  <a:gd name="connsiteY7" fmla="*/ 3458 h 17569"/>
                  <a:gd name="connsiteX8" fmla="*/ 1729 w 19879"/>
                  <a:gd name="connsiteY8" fmla="*/ 3458 h 17569"/>
                  <a:gd name="connsiteX9" fmla="*/ 2716 w 19879"/>
                  <a:gd name="connsiteY9" fmla="*/ 3458 h 17569"/>
                  <a:gd name="connsiteX10" fmla="*/ 4322 w 19879"/>
                  <a:gd name="connsiteY10" fmla="*/ 4322 h 17569"/>
                  <a:gd name="connsiteX11" fmla="*/ 6297 w 19879"/>
                  <a:gd name="connsiteY11" fmla="*/ 5433 h 17569"/>
                  <a:gd name="connsiteX12" fmla="*/ 10125 w 19879"/>
                  <a:gd name="connsiteY12" fmla="*/ 8520 h 17569"/>
                  <a:gd name="connsiteX13" fmla="*/ 11730 w 19879"/>
                  <a:gd name="connsiteY13" fmla="*/ 10125 h 17569"/>
                  <a:gd name="connsiteX14" fmla="*/ 12471 w 19879"/>
                  <a:gd name="connsiteY14" fmla="*/ 10989 h 17569"/>
                  <a:gd name="connsiteX15" fmla="*/ 12471 w 19879"/>
                  <a:gd name="connsiteY15" fmla="*/ 10989 h 17569"/>
                  <a:gd name="connsiteX16" fmla="*/ 12471 w 19879"/>
                  <a:gd name="connsiteY16" fmla="*/ 10989 h 17569"/>
                  <a:gd name="connsiteX17" fmla="*/ 16052 w 19879"/>
                  <a:gd name="connsiteY17" fmla="*/ 15558 h 17569"/>
                  <a:gd name="connsiteX18" fmla="*/ 16916 w 19879"/>
                  <a:gd name="connsiteY18" fmla="*/ 16669 h 17569"/>
                  <a:gd name="connsiteX19" fmla="*/ 19632 w 19879"/>
                  <a:gd name="connsiteY19" fmla="*/ 15928 h 17569"/>
                  <a:gd name="connsiteX20" fmla="*/ 19879 w 19879"/>
                  <a:gd name="connsiteY20" fmla="*/ 14817 h 1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79" h="17569">
                    <a:moveTo>
                      <a:pt x="19879" y="14817"/>
                    </a:moveTo>
                    <a:cubicBezTo>
                      <a:pt x="19546" y="13841"/>
                      <a:pt x="19126" y="12891"/>
                      <a:pt x="18644" y="11977"/>
                    </a:cubicBezTo>
                    <a:cubicBezTo>
                      <a:pt x="18644" y="11113"/>
                      <a:pt x="17410" y="10372"/>
                      <a:pt x="16792" y="9508"/>
                    </a:cubicBezTo>
                    <a:cubicBezTo>
                      <a:pt x="15286" y="7643"/>
                      <a:pt x="13533" y="5989"/>
                      <a:pt x="11606" y="4569"/>
                    </a:cubicBezTo>
                    <a:cubicBezTo>
                      <a:pt x="9557" y="3050"/>
                      <a:pt x="7310" y="1803"/>
                      <a:pt x="4939" y="864"/>
                    </a:cubicBezTo>
                    <a:cubicBezTo>
                      <a:pt x="3951" y="445"/>
                      <a:pt x="2914" y="148"/>
                      <a:pt x="1852" y="0"/>
                    </a:cubicBezTo>
                    <a:cubicBezTo>
                      <a:pt x="864" y="0"/>
                      <a:pt x="0" y="0"/>
                      <a:pt x="0" y="1235"/>
                    </a:cubicBezTo>
                    <a:cubicBezTo>
                      <a:pt x="111" y="2235"/>
                      <a:pt x="778" y="3099"/>
                      <a:pt x="1729" y="3458"/>
                    </a:cubicBezTo>
                    <a:lnTo>
                      <a:pt x="1729" y="3458"/>
                    </a:lnTo>
                    <a:lnTo>
                      <a:pt x="2716" y="3458"/>
                    </a:lnTo>
                    <a:lnTo>
                      <a:pt x="4322" y="4322"/>
                    </a:lnTo>
                    <a:lnTo>
                      <a:pt x="6297" y="5433"/>
                    </a:lnTo>
                    <a:cubicBezTo>
                      <a:pt x="7655" y="6359"/>
                      <a:pt x="8939" y="7384"/>
                      <a:pt x="10125" y="8520"/>
                    </a:cubicBezTo>
                    <a:cubicBezTo>
                      <a:pt x="10693" y="9026"/>
                      <a:pt x="11224" y="9557"/>
                      <a:pt x="11730" y="10125"/>
                    </a:cubicBezTo>
                    <a:lnTo>
                      <a:pt x="12471" y="10989"/>
                    </a:lnTo>
                    <a:lnTo>
                      <a:pt x="12471" y="10989"/>
                    </a:lnTo>
                    <a:lnTo>
                      <a:pt x="12471" y="10989"/>
                    </a:lnTo>
                    <a:cubicBezTo>
                      <a:pt x="13520" y="12619"/>
                      <a:pt x="14718" y="14150"/>
                      <a:pt x="16052" y="15558"/>
                    </a:cubicBezTo>
                    <a:lnTo>
                      <a:pt x="16916" y="16669"/>
                    </a:lnTo>
                    <a:cubicBezTo>
                      <a:pt x="17780" y="18027"/>
                      <a:pt x="19879" y="17904"/>
                      <a:pt x="19632" y="15928"/>
                    </a:cubicBezTo>
                    <a:cubicBezTo>
                      <a:pt x="19731" y="15558"/>
                      <a:pt x="19817" y="15187"/>
                      <a:pt x="19879" y="14817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F4356E5-8C8C-D7A2-43B2-D7D1916F7904}"/>
                  </a:ext>
                </a:extLst>
              </p:cNvPr>
              <p:cNvSpPr/>
              <p:nvPr/>
            </p:nvSpPr>
            <p:spPr>
              <a:xfrm>
                <a:off x="10323489" y="4502660"/>
                <a:ext cx="9836" cy="9973"/>
              </a:xfrm>
              <a:custGeom>
                <a:avLst/>
                <a:gdLst>
                  <a:gd name="connsiteX0" fmla="*/ 9736 w 9836"/>
                  <a:gd name="connsiteY0" fmla="*/ 7106 h 9973"/>
                  <a:gd name="connsiteX1" fmla="*/ 8625 w 9836"/>
                  <a:gd name="connsiteY1" fmla="*/ 5995 h 9973"/>
                  <a:gd name="connsiteX2" fmla="*/ 7884 w 9836"/>
                  <a:gd name="connsiteY2" fmla="*/ 5254 h 9973"/>
                  <a:gd name="connsiteX3" fmla="*/ 7019 w 9836"/>
                  <a:gd name="connsiteY3" fmla="*/ 5254 h 9973"/>
                  <a:gd name="connsiteX4" fmla="*/ 5291 w 9836"/>
                  <a:gd name="connsiteY4" fmla="*/ 3773 h 9973"/>
                  <a:gd name="connsiteX5" fmla="*/ 2081 w 9836"/>
                  <a:gd name="connsiteY5" fmla="*/ 439 h 9973"/>
                  <a:gd name="connsiteX6" fmla="*/ 352 w 9836"/>
                  <a:gd name="connsiteY6" fmla="*/ 439 h 9973"/>
                  <a:gd name="connsiteX7" fmla="*/ 352 w 9836"/>
                  <a:gd name="connsiteY7" fmla="*/ 2538 h 9973"/>
                  <a:gd name="connsiteX8" fmla="*/ 3809 w 9836"/>
                  <a:gd name="connsiteY8" fmla="*/ 6613 h 9973"/>
                  <a:gd name="connsiteX9" fmla="*/ 6155 w 9836"/>
                  <a:gd name="connsiteY9" fmla="*/ 8588 h 9973"/>
                  <a:gd name="connsiteX10" fmla="*/ 7760 w 9836"/>
                  <a:gd name="connsiteY10" fmla="*/ 9700 h 9973"/>
                  <a:gd name="connsiteX11" fmla="*/ 8995 w 9836"/>
                  <a:gd name="connsiteY11" fmla="*/ 9700 h 9973"/>
                  <a:gd name="connsiteX12" fmla="*/ 9736 w 9836"/>
                  <a:gd name="connsiteY12" fmla="*/ 7106 h 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36" h="9973">
                    <a:moveTo>
                      <a:pt x="9736" y="7106"/>
                    </a:moveTo>
                    <a:cubicBezTo>
                      <a:pt x="9736" y="7106"/>
                      <a:pt x="8995" y="6366"/>
                      <a:pt x="8625" y="5995"/>
                    </a:cubicBezTo>
                    <a:lnTo>
                      <a:pt x="7884" y="5254"/>
                    </a:lnTo>
                    <a:lnTo>
                      <a:pt x="7019" y="5254"/>
                    </a:lnTo>
                    <a:lnTo>
                      <a:pt x="5291" y="3773"/>
                    </a:lnTo>
                    <a:lnTo>
                      <a:pt x="2081" y="439"/>
                    </a:lnTo>
                    <a:cubicBezTo>
                      <a:pt x="2081" y="439"/>
                      <a:pt x="969" y="-549"/>
                      <a:pt x="352" y="439"/>
                    </a:cubicBezTo>
                    <a:cubicBezTo>
                      <a:pt x="-117" y="1056"/>
                      <a:pt x="-117" y="1921"/>
                      <a:pt x="352" y="2538"/>
                    </a:cubicBezTo>
                    <a:cubicBezTo>
                      <a:pt x="1365" y="4007"/>
                      <a:pt x="2525" y="5365"/>
                      <a:pt x="3809" y="6613"/>
                    </a:cubicBezTo>
                    <a:lnTo>
                      <a:pt x="6155" y="8588"/>
                    </a:lnTo>
                    <a:cubicBezTo>
                      <a:pt x="6637" y="9033"/>
                      <a:pt x="7180" y="9403"/>
                      <a:pt x="7760" y="9700"/>
                    </a:cubicBezTo>
                    <a:cubicBezTo>
                      <a:pt x="7760" y="9700"/>
                      <a:pt x="8625" y="10317"/>
                      <a:pt x="8995" y="9700"/>
                    </a:cubicBezTo>
                    <a:cubicBezTo>
                      <a:pt x="9365" y="9082"/>
                      <a:pt x="10106" y="7848"/>
                      <a:pt x="9736" y="7106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FDF8631-C7DE-1BD8-34C8-27E9646E6DD2}"/>
                  </a:ext>
                </a:extLst>
              </p:cNvPr>
              <p:cNvSpPr/>
              <p:nvPr/>
            </p:nvSpPr>
            <p:spPr>
              <a:xfrm>
                <a:off x="10280955" y="4472339"/>
                <a:ext cx="16793" cy="11806"/>
              </a:xfrm>
              <a:custGeom>
                <a:avLst/>
                <a:gdLst>
                  <a:gd name="connsiteX0" fmla="*/ 16710 w 16793"/>
                  <a:gd name="connsiteY0" fmla="*/ 9893 h 11806"/>
                  <a:gd name="connsiteX1" fmla="*/ 16710 w 16793"/>
                  <a:gd name="connsiteY1" fmla="*/ 8658 h 11806"/>
                  <a:gd name="connsiteX2" fmla="*/ 15229 w 16793"/>
                  <a:gd name="connsiteY2" fmla="*/ 6436 h 11806"/>
                  <a:gd name="connsiteX3" fmla="*/ 13006 w 16793"/>
                  <a:gd name="connsiteY3" fmla="*/ 4460 h 11806"/>
                  <a:gd name="connsiteX4" fmla="*/ 8685 w 16793"/>
                  <a:gd name="connsiteY4" fmla="*/ 1868 h 11806"/>
                  <a:gd name="connsiteX5" fmla="*/ 3375 w 16793"/>
                  <a:gd name="connsiteY5" fmla="*/ 139 h 11806"/>
                  <a:gd name="connsiteX6" fmla="*/ 783 w 16793"/>
                  <a:gd name="connsiteY6" fmla="*/ 139 h 11806"/>
                  <a:gd name="connsiteX7" fmla="*/ 42 w 16793"/>
                  <a:gd name="connsiteY7" fmla="*/ 1991 h 11806"/>
                  <a:gd name="connsiteX8" fmla="*/ 2264 w 16793"/>
                  <a:gd name="connsiteY8" fmla="*/ 3843 h 11806"/>
                  <a:gd name="connsiteX9" fmla="*/ 4363 w 16793"/>
                  <a:gd name="connsiteY9" fmla="*/ 4460 h 11806"/>
                  <a:gd name="connsiteX10" fmla="*/ 6215 w 16793"/>
                  <a:gd name="connsiteY10" fmla="*/ 5078 h 11806"/>
                  <a:gd name="connsiteX11" fmla="*/ 8314 w 16793"/>
                  <a:gd name="connsiteY11" fmla="*/ 6189 h 11806"/>
                  <a:gd name="connsiteX12" fmla="*/ 8314 w 16793"/>
                  <a:gd name="connsiteY12" fmla="*/ 6189 h 11806"/>
                  <a:gd name="connsiteX13" fmla="*/ 8314 w 16793"/>
                  <a:gd name="connsiteY13" fmla="*/ 6189 h 11806"/>
                  <a:gd name="connsiteX14" fmla="*/ 9179 w 16793"/>
                  <a:gd name="connsiteY14" fmla="*/ 6806 h 11806"/>
                  <a:gd name="connsiteX15" fmla="*/ 10907 w 16793"/>
                  <a:gd name="connsiteY15" fmla="*/ 8164 h 11806"/>
                  <a:gd name="connsiteX16" fmla="*/ 10907 w 16793"/>
                  <a:gd name="connsiteY16" fmla="*/ 8164 h 11806"/>
                  <a:gd name="connsiteX17" fmla="*/ 11648 w 16793"/>
                  <a:gd name="connsiteY17" fmla="*/ 8905 h 11806"/>
                  <a:gd name="connsiteX18" fmla="*/ 12883 w 16793"/>
                  <a:gd name="connsiteY18" fmla="*/ 10017 h 11806"/>
                  <a:gd name="connsiteX19" fmla="*/ 12883 w 16793"/>
                  <a:gd name="connsiteY19" fmla="*/ 10017 h 11806"/>
                  <a:gd name="connsiteX20" fmla="*/ 12883 w 16793"/>
                  <a:gd name="connsiteY20" fmla="*/ 10017 h 11806"/>
                  <a:gd name="connsiteX21" fmla="*/ 14117 w 16793"/>
                  <a:gd name="connsiteY21" fmla="*/ 11004 h 11806"/>
                  <a:gd name="connsiteX22" fmla="*/ 15229 w 16793"/>
                  <a:gd name="connsiteY22" fmla="*/ 11622 h 11806"/>
                  <a:gd name="connsiteX23" fmla="*/ 16217 w 16793"/>
                  <a:gd name="connsiteY23" fmla="*/ 11622 h 11806"/>
                  <a:gd name="connsiteX24" fmla="*/ 16217 w 16793"/>
                  <a:gd name="connsiteY24" fmla="*/ 10881 h 11806"/>
                  <a:gd name="connsiteX25" fmla="*/ 16217 w 16793"/>
                  <a:gd name="connsiteY25" fmla="*/ 10881 h 1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793" h="11806">
                    <a:moveTo>
                      <a:pt x="16710" y="9893"/>
                    </a:moveTo>
                    <a:cubicBezTo>
                      <a:pt x="16821" y="9485"/>
                      <a:pt x="16821" y="9066"/>
                      <a:pt x="16710" y="8658"/>
                    </a:cubicBezTo>
                    <a:cubicBezTo>
                      <a:pt x="16414" y="7806"/>
                      <a:pt x="15896" y="7041"/>
                      <a:pt x="15229" y="6436"/>
                    </a:cubicBezTo>
                    <a:cubicBezTo>
                      <a:pt x="14550" y="5720"/>
                      <a:pt x="13809" y="5053"/>
                      <a:pt x="13006" y="4460"/>
                    </a:cubicBezTo>
                    <a:cubicBezTo>
                      <a:pt x="11673" y="3435"/>
                      <a:pt x="10216" y="2559"/>
                      <a:pt x="8685" y="1868"/>
                    </a:cubicBezTo>
                    <a:cubicBezTo>
                      <a:pt x="7018" y="1003"/>
                      <a:pt x="5227" y="410"/>
                      <a:pt x="3375" y="139"/>
                    </a:cubicBezTo>
                    <a:cubicBezTo>
                      <a:pt x="2523" y="-46"/>
                      <a:pt x="1635" y="-46"/>
                      <a:pt x="783" y="139"/>
                    </a:cubicBezTo>
                    <a:cubicBezTo>
                      <a:pt x="42" y="139"/>
                      <a:pt x="-82" y="1250"/>
                      <a:pt x="42" y="1991"/>
                    </a:cubicBezTo>
                    <a:cubicBezTo>
                      <a:pt x="301" y="3028"/>
                      <a:pt x="1202" y="3769"/>
                      <a:pt x="2264" y="3843"/>
                    </a:cubicBezTo>
                    <a:lnTo>
                      <a:pt x="4363" y="4460"/>
                    </a:lnTo>
                    <a:lnTo>
                      <a:pt x="6215" y="5078"/>
                    </a:lnTo>
                    <a:lnTo>
                      <a:pt x="8314" y="6189"/>
                    </a:lnTo>
                    <a:lnTo>
                      <a:pt x="8314" y="6189"/>
                    </a:lnTo>
                    <a:lnTo>
                      <a:pt x="8314" y="6189"/>
                    </a:lnTo>
                    <a:lnTo>
                      <a:pt x="9179" y="6806"/>
                    </a:lnTo>
                    <a:lnTo>
                      <a:pt x="10907" y="8164"/>
                    </a:lnTo>
                    <a:lnTo>
                      <a:pt x="10907" y="8164"/>
                    </a:lnTo>
                    <a:lnTo>
                      <a:pt x="11648" y="8905"/>
                    </a:lnTo>
                    <a:lnTo>
                      <a:pt x="12883" y="10017"/>
                    </a:lnTo>
                    <a:lnTo>
                      <a:pt x="12883" y="10017"/>
                    </a:lnTo>
                    <a:cubicBezTo>
                      <a:pt x="12883" y="10017"/>
                      <a:pt x="12883" y="10017"/>
                      <a:pt x="12883" y="10017"/>
                    </a:cubicBezTo>
                    <a:cubicBezTo>
                      <a:pt x="12883" y="10017"/>
                      <a:pt x="13747" y="10758"/>
                      <a:pt x="14117" y="11004"/>
                    </a:cubicBezTo>
                    <a:lnTo>
                      <a:pt x="15229" y="11622"/>
                    </a:lnTo>
                    <a:cubicBezTo>
                      <a:pt x="15513" y="11869"/>
                      <a:pt x="15932" y="11869"/>
                      <a:pt x="16217" y="11622"/>
                    </a:cubicBezTo>
                    <a:lnTo>
                      <a:pt x="16217" y="10881"/>
                    </a:lnTo>
                    <a:lnTo>
                      <a:pt x="16217" y="10881"/>
                    </a:ln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ABC1BA7-4A10-4D35-4034-D16F9E778078}"/>
                  </a:ext>
                </a:extLst>
              </p:cNvPr>
              <p:cNvSpPr/>
              <p:nvPr/>
            </p:nvSpPr>
            <p:spPr>
              <a:xfrm>
                <a:off x="10279967" y="4484455"/>
                <a:ext cx="10731" cy="5432"/>
              </a:xfrm>
              <a:custGeom>
                <a:avLst/>
                <a:gdLst>
                  <a:gd name="connsiteX0" fmla="*/ 10537 w 10731"/>
                  <a:gd name="connsiteY0" fmla="*/ 2716 h 5432"/>
                  <a:gd name="connsiteX1" fmla="*/ 8437 w 10731"/>
                  <a:gd name="connsiteY1" fmla="*/ 1235 h 5432"/>
                  <a:gd name="connsiteX2" fmla="*/ 7203 w 10731"/>
                  <a:gd name="connsiteY2" fmla="*/ 1235 h 5432"/>
                  <a:gd name="connsiteX3" fmla="*/ 5351 w 10731"/>
                  <a:gd name="connsiteY3" fmla="*/ 617 h 5432"/>
                  <a:gd name="connsiteX4" fmla="*/ 3622 w 10731"/>
                  <a:gd name="connsiteY4" fmla="*/ 0 h 5432"/>
                  <a:gd name="connsiteX5" fmla="*/ 2881 w 10731"/>
                  <a:gd name="connsiteY5" fmla="*/ 0 h 5432"/>
                  <a:gd name="connsiteX6" fmla="*/ 1647 w 10731"/>
                  <a:gd name="connsiteY6" fmla="*/ 0 h 5432"/>
                  <a:gd name="connsiteX7" fmla="*/ 782 w 10731"/>
                  <a:gd name="connsiteY7" fmla="*/ 0 h 5432"/>
                  <a:gd name="connsiteX8" fmla="*/ 5 w 10731"/>
                  <a:gd name="connsiteY8" fmla="*/ 951 h 5432"/>
                  <a:gd name="connsiteX9" fmla="*/ 41 w 10731"/>
                  <a:gd name="connsiteY9" fmla="*/ 1111 h 5432"/>
                  <a:gd name="connsiteX10" fmla="*/ 782 w 10731"/>
                  <a:gd name="connsiteY10" fmla="*/ 2716 h 5432"/>
                  <a:gd name="connsiteX11" fmla="*/ 5721 w 10731"/>
                  <a:gd name="connsiteY11" fmla="*/ 4816 h 5432"/>
                  <a:gd name="connsiteX12" fmla="*/ 7573 w 10731"/>
                  <a:gd name="connsiteY12" fmla="*/ 5433 h 5432"/>
                  <a:gd name="connsiteX13" fmla="*/ 8437 w 10731"/>
                  <a:gd name="connsiteY13" fmla="*/ 5433 h 5432"/>
                  <a:gd name="connsiteX14" fmla="*/ 10537 w 10731"/>
                  <a:gd name="connsiteY14" fmla="*/ 5433 h 5432"/>
                  <a:gd name="connsiteX15" fmla="*/ 10537 w 10731"/>
                  <a:gd name="connsiteY15" fmla="*/ 4568 h 5432"/>
                  <a:gd name="connsiteX16" fmla="*/ 10537 w 10731"/>
                  <a:gd name="connsiteY16" fmla="*/ 4568 h 5432"/>
                  <a:gd name="connsiteX17" fmla="*/ 10537 w 10731"/>
                  <a:gd name="connsiteY17" fmla="*/ 2716 h 5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731" h="5432">
                    <a:moveTo>
                      <a:pt x="10537" y="2716"/>
                    </a:moveTo>
                    <a:cubicBezTo>
                      <a:pt x="10537" y="1976"/>
                      <a:pt x="9055" y="1482"/>
                      <a:pt x="8437" y="1235"/>
                    </a:cubicBezTo>
                    <a:lnTo>
                      <a:pt x="7203" y="1235"/>
                    </a:lnTo>
                    <a:lnTo>
                      <a:pt x="5351" y="617"/>
                    </a:lnTo>
                    <a:lnTo>
                      <a:pt x="3622" y="0"/>
                    </a:lnTo>
                    <a:lnTo>
                      <a:pt x="2881" y="0"/>
                    </a:lnTo>
                    <a:lnTo>
                      <a:pt x="1647" y="0"/>
                    </a:lnTo>
                    <a:lnTo>
                      <a:pt x="782" y="0"/>
                    </a:lnTo>
                    <a:cubicBezTo>
                      <a:pt x="313" y="49"/>
                      <a:pt x="-45" y="469"/>
                      <a:pt x="5" y="951"/>
                    </a:cubicBezTo>
                    <a:cubicBezTo>
                      <a:pt x="17" y="1000"/>
                      <a:pt x="29" y="1062"/>
                      <a:pt x="41" y="1111"/>
                    </a:cubicBezTo>
                    <a:cubicBezTo>
                      <a:pt x="17" y="1729"/>
                      <a:pt x="301" y="2334"/>
                      <a:pt x="782" y="2716"/>
                    </a:cubicBezTo>
                    <a:cubicBezTo>
                      <a:pt x="2338" y="3618"/>
                      <a:pt x="3993" y="4322"/>
                      <a:pt x="5721" y="4816"/>
                    </a:cubicBezTo>
                    <a:lnTo>
                      <a:pt x="7573" y="5433"/>
                    </a:lnTo>
                    <a:lnTo>
                      <a:pt x="8437" y="5433"/>
                    </a:lnTo>
                    <a:lnTo>
                      <a:pt x="10537" y="5433"/>
                    </a:lnTo>
                    <a:cubicBezTo>
                      <a:pt x="10635" y="5149"/>
                      <a:pt x="10635" y="4853"/>
                      <a:pt x="10537" y="4568"/>
                    </a:cubicBezTo>
                    <a:lnTo>
                      <a:pt x="10537" y="4568"/>
                    </a:lnTo>
                    <a:cubicBezTo>
                      <a:pt x="10796" y="3976"/>
                      <a:pt x="10796" y="3309"/>
                      <a:pt x="10537" y="2716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B58ABBF-B6DD-800D-E2A4-B5EE8C43499C}"/>
                  </a:ext>
                </a:extLst>
              </p:cNvPr>
              <p:cNvSpPr/>
              <p:nvPr/>
            </p:nvSpPr>
            <p:spPr>
              <a:xfrm>
                <a:off x="10342483" y="4531868"/>
                <a:ext cx="20251" cy="18204"/>
              </a:xfrm>
              <a:custGeom>
                <a:avLst/>
                <a:gdLst>
                  <a:gd name="connsiteX0" fmla="*/ 18523 w 20251"/>
                  <a:gd name="connsiteY0" fmla="*/ 14446 h 18204"/>
                  <a:gd name="connsiteX1" fmla="*/ 9139 w 20251"/>
                  <a:gd name="connsiteY1" fmla="*/ 8643 h 18204"/>
                  <a:gd name="connsiteX2" fmla="*/ 1113 w 20251"/>
                  <a:gd name="connsiteY2" fmla="*/ 0 h 18204"/>
                  <a:gd name="connsiteX3" fmla="*/ 2 w 20251"/>
                  <a:gd name="connsiteY3" fmla="*/ 618 h 18204"/>
                  <a:gd name="connsiteX4" fmla="*/ 2842 w 20251"/>
                  <a:gd name="connsiteY4" fmla="*/ 7532 h 18204"/>
                  <a:gd name="connsiteX5" fmla="*/ 7410 w 20251"/>
                  <a:gd name="connsiteY5" fmla="*/ 12224 h 18204"/>
                  <a:gd name="connsiteX6" fmla="*/ 18523 w 20251"/>
                  <a:gd name="connsiteY6" fmla="*/ 18150 h 18204"/>
                  <a:gd name="connsiteX7" fmla="*/ 20202 w 20251"/>
                  <a:gd name="connsiteY7" fmla="*/ 17212 h 18204"/>
                  <a:gd name="connsiteX8" fmla="*/ 20251 w 20251"/>
                  <a:gd name="connsiteY8" fmla="*/ 16792 h 18204"/>
                  <a:gd name="connsiteX9" fmla="*/ 18523 w 20251"/>
                  <a:gd name="connsiteY9" fmla="*/ 14446 h 1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1" h="18204">
                    <a:moveTo>
                      <a:pt x="18523" y="14446"/>
                    </a:moveTo>
                    <a:cubicBezTo>
                      <a:pt x="15152" y="12940"/>
                      <a:pt x="11991" y="10989"/>
                      <a:pt x="9139" y="8643"/>
                    </a:cubicBezTo>
                    <a:cubicBezTo>
                      <a:pt x="6052" y="6050"/>
                      <a:pt x="4076" y="2716"/>
                      <a:pt x="1113" y="0"/>
                    </a:cubicBezTo>
                    <a:cubicBezTo>
                      <a:pt x="1113" y="0"/>
                      <a:pt x="2" y="0"/>
                      <a:pt x="2" y="618"/>
                    </a:cubicBezTo>
                    <a:cubicBezTo>
                      <a:pt x="-48" y="3210"/>
                      <a:pt x="977" y="5717"/>
                      <a:pt x="2842" y="7532"/>
                    </a:cubicBezTo>
                    <a:cubicBezTo>
                      <a:pt x="4175" y="9273"/>
                      <a:pt x="5706" y="10853"/>
                      <a:pt x="7410" y="12224"/>
                    </a:cubicBezTo>
                    <a:cubicBezTo>
                      <a:pt x="10534" y="15125"/>
                      <a:pt x="14374" y="17163"/>
                      <a:pt x="18523" y="18150"/>
                    </a:cubicBezTo>
                    <a:cubicBezTo>
                      <a:pt x="19239" y="18360"/>
                      <a:pt x="19992" y="17941"/>
                      <a:pt x="20202" y="17212"/>
                    </a:cubicBezTo>
                    <a:cubicBezTo>
                      <a:pt x="20239" y="17076"/>
                      <a:pt x="20251" y="16940"/>
                      <a:pt x="20251" y="16792"/>
                    </a:cubicBezTo>
                    <a:cubicBezTo>
                      <a:pt x="20214" y="15731"/>
                      <a:pt x="19523" y="14804"/>
                      <a:pt x="18523" y="14446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06EB77D-373F-2507-0B64-32A2D63BBE3D}"/>
                  </a:ext>
                </a:extLst>
              </p:cNvPr>
              <p:cNvSpPr/>
              <p:nvPr/>
            </p:nvSpPr>
            <p:spPr>
              <a:xfrm>
                <a:off x="10337080" y="4543453"/>
                <a:ext cx="12407" cy="12985"/>
              </a:xfrm>
              <a:custGeom>
                <a:avLst/>
                <a:gdLst>
                  <a:gd name="connsiteX0" fmla="*/ 10591 w 12407"/>
                  <a:gd name="connsiteY0" fmla="*/ 8170 h 12985"/>
                  <a:gd name="connsiteX1" fmla="*/ 9356 w 12407"/>
                  <a:gd name="connsiteY1" fmla="*/ 7306 h 12985"/>
                  <a:gd name="connsiteX2" fmla="*/ 6393 w 12407"/>
                  <a:gd name="connsiteY2" fmla="*/ 4713 h 12985"/>
                  <a:gd name="connsiteX3" fmla="*/ 2318 w 12407"/>
                  <a:gd name="connsiteY3" fmla="*/ 885 h 12985"/>
                  <a:gd name="connsiteX4" fmla="*/ 220 w 12407"/>
                  <a:gd name="connsiteY4" fmla="*/ 885 h 12985"/>
                  <a:gd name="connsiteX5" fmla="*/ 220 w 12407"/>
                  <a:gd name="connsiteY5" fmla="*/ 3355 h 12985"/>
                  <a:gd name="connsiteX6" fmla="*/ 4912 w 12407"/>
                  <a:gd name="connsiteY6" fmla="*/ 8541 h 12985"/>
                  <a:gd name="connsiteX7" fmla="*/ 7134 w 12407"/>
                  <a:gd name="connsiteY7" fmla="*/ 10516 h 12985"/>
                  <a:gd name="connsiteX8" fmla="*/ 8369 w 12407"/>
                  <a:gd name="connsiteY8" fmla="*/ 11504 h 12985"/>
                  <a:gd name="connsiteX9" fmla="*/ 9233 w 12407"/>
                  <a:gd name="connsiteY9" fmla="*/ 12245 h 12985"/>
                  <a:gd name="connsiteX10" fmla="*/ 11208 w 12407"/>
                  <a:gd name="connsiteY10" fmla="*/ 12986 h 12985"/>
                  <a:gd name="connsiteX11" fmla="*/ 12320 w 12407"/>
                  <a:gd name="connsiteY11" fmla="*/ 11257 h 12985"/>
                  <a:gd name="connsiteX12" fmla="*/ 10591 w 12407"/>
                  <a:gd name="connsiteY12" fmla="*/ 8170 h 1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407" h="12985">
                    <a:moveTo>
                      <a:pt x="10591" y="8170"/>
                    </a:moveTo>
                    <a:lnTo>
                      <a:pt x="9356" y="7306"/>
                    </a:lnTo>
                    <a:lnTo>
                      <a:pt x="6393" y="4713"/>
                    </a:lnTo>
                    <a:cubicBezTo>
                      <a:pt x="5035" y="3478"/>
                      <a:pt x="3553" y="2243"/>
                      <a:pt x="2318" y="885"/>
                    </a:cubicBezTo>
                    <a:cubicBezTo>
                      <a:pt x="1084" y="-473"/>
                      <a:pt x="713" y="-103"/>
                      <a:pt x="220" y="885"/>
                    </a:cubicBezTo>
                    <a:cubicBezTo>
                      <a:pt x="-274" y="1873"/>
                      <a:pt x="220" y="2737"/>
                      <a:pt x="220" y="3355"/>
                    </a:cubicBezTo>
                    <a:cubicBezTo>
                      <a:pt x="1689" y="5170"/>
                      <a:pt x="3257" y="6898"/>
                      <a:pt x="4912" y="8541"/>
                    </a:cubicBezTo>
                    <a:lnTo>
                      <a:pt x="7134" y="10516"/>
                    </a:lnTo>
                    <a:lnTo>
                      <a:pt x="8369" y="11504"/>
                    </a:lnTo>
                    <a:lnTo>
                      <a:pt x="9233" y="12245"/>
                    </a:lnTo>
                    <a:cubicBezTo>
                      <a:pt x="9875" y="12554"/>
                      <a:pt x="10529" y="12800"/>
                      <a:pt x="11208" y="12986"/>
                    </a:cubicBezTo>
                    <a:cubicBezTo>
                      <a:pt x="12320" y="12986"/>
                      <a:pt x="12567" y="11998"/>
                      <a:pt x="12320" y="11257"/>
                    </a:cubicBezTo>
                    <a:cubicBezTo>
                      <a:pt x="12135" y="10059"/>
                      <a:pt x="11517" y="8960"/>
                      <a:pt x="10591" y="8170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0082F95-6130-FBBA-4C9E-874E8495F422}"/>
                  </a:ext>
                </a:extLst>
              </p:cNvPr>
              <p:cNvSpPr/>
              <p:nvPr/>
            </p:nvSpPr>
            <p:spPr>
              <a:xfrm>
                <a:off x="10371362" y="4599531"/>
                <a:ext cx="16232" cy="16051"/>
              </a:xfrm>
              <a:custGeom>
                <a:avLst/>
                <a:gdLst>
                  <a:gd name="connsiteX0" fmla="*/ 14215 w 16232"/>
                  <a:gd name="connsiteY0" fmla="*/ 9878 h 16051"/>
                  <a:gd name="connsiteX1" fmla="*/ 9894 w 16232"/>
                  <a:gd name="connsiteY1" fmla="*/ 5186 h 16051"/>
                  <a:gd name="connsiteX2" fmla="*/ 4214 w 16232"/>
                  <a:gd name="connsiteY2" fmla="*/ 1111 h 16051"/>
                  <a:gd name="connsiteX3" fmla="*/ 1251 w 16232"/>
                  <a:gd name="connsiteY3" fmla="*/ 0 h 16051"/>
                  <a:gd name="connsiteX4" fmla="*/ 1251 w 16232"/>
                  <a:gd name="connsiteY4" fmla="*/ 2593 h 16051"/>
                  <a:gd name="connsiteX5" fmla="*/ 3843 w 16232"/>
                  <a:gd name="connsiteY5" fmla="*/ 4445 h 16051"/>
                  <a:gd name="connsiteX6" fmla="*/ 6066 w 16232"/>
                  <a:gd name="connsiteY6" fmla="*/ 5926 h 16051"/>
                  <a:gd name="connsiteX7" fmla="*/ 6930 w 16232"/>
                  <a:gd name="connsiteY7" fmla="*/ 6668 h 16051"/>
                  <a:gd name="connsiteX8" fmla="*/ 6930 w 16232"/>
                  <a:gd name="connsiteY8" fmla="*/ 6668 h 16051"/>
                  <a:gd name="connsiteX9" fmla="*/ 6930 w 16232"/>
                  <a:gd name="connsiteY9" fmla="*/ 6668 h 16051"/>
                  <a:gd name="connsiteX10" fmla="*/ 8659 w 16232"/>
                  <a:gd name="connsiteY10" fmla="*/ 8272 h 16051"/>
                  <a:gd name="connsiteX11" fmla="*/ 9400 w 16232"/>
                  <a:gd name="connsiteY11" fmla="*/ 9137 h 16051"/>
                  <a:gd name="connsiteX12" fmla="*/ 9400 w 16232"/>
                  <a:gd name="connsiteY12" fmla="*/ 9137 h 16051"/>
                  <a:gd name="connsiteX13" fmla="*/ 9400 w 16232"/>
                  <a:gd name="connsiteY13" fmla="*/ 9137 h 16051"/>
                  <a:gd name="connsiteX14" fmla="*/ 10758 w 16232"/>
                  <a:gd name="connsiteY14" fmla="*/ 10989 h 16051"/>
                  <a:gd name="connsiteX15" fmla="*/ 13968 w 16232"/>
                  <a:gd name="connsiteY15" fmla="*/ 15558 h 16051"/>
                  <a:gd name="connsiteX16" fmla="*/ 16191 w 16232"/>
                  <a:gd name="connsiteY16" fmla="*/ 15558 h 16051"/>
                  <a:gd name="connsiteX17" fmla="*/ 14215 w 16232"/>
                  <a:gd name="connsiteY17" fmla="*/ 9878 h 1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232" h="16051">
                    <a:moveTo>
                      <a:pt x="14215" y="9878"/>
                    </a:moveTo>
                    <a:cubicBezTo>
                      <a:pt x="12968" y="8137"/>
                      <a:pt x="11523" y="6568"/>
                      <a:pt x="9894" y="5186"/>
                    </a:cubicBezTo>
                    <a:cubicBezTo>
                      <a:pt x="8190" y="3581"/>
                      <a:pt x="6276" y="2210"/>
                      <a:pt x="4214" y="1111"/>
                    </a:cubicBezTo>
                    <a:cubicBezTo>
                      <a:pt x="3275" y="630"/>
                      <a:pt x="2275" y="259"/>
                      <a:pt x="1251" y="0"/>
                    </a:cubicBezTo>
                    <a:cubicBezTo>
                      <a:pt x="-355" y="0"/>
                      <a:pt x="-478" y="1728"/>
                      <a:pt x="1251" y="2593"/>
                    </a:cubicBezTo>
                    <a:cubicBezTo>
                      <a:pt x="2066" y="3284"/>
                      <a:pt x="2930" y="3902"/>
                      <a:pt x="3843" y="4445"/>
                    </a:cubicBezTo>
                    <a:cubicBezTo>
                      <a:pt x="4609" y="4889"/>
                      <a:pt x="5350" y="5395"/>
                      <a:pt x="6066" y="5926"/>
                    </a:cubicBezTo>
                    <a:lnTo>
                      <a:pt x="6930" y="6668"/>
                    </a:lnTo>
                    <a:lnTo>
                      <a:pt x="6930" y="6668"/>
                    </a:lnTo>
                    <a:lnTo>
                      <a:pt x="6930" y="6668"/>
                    </a:lnTo>
                    <a:lnTo>
                      <a:pt x="8659" y="8272"/>
                    </a:lnTo>
                    <a:lnTo>
                      <a:pt x="9400" y="9137"/>
                    </a:lnTo>
                    <a:cubicBezTo>
                      <a:pt x="9400" y="9137"/>
                      <a:pt x="9400" y="9137"/>
                      <a:pt x="9400" y="9137"/>
                    </a:cubicBezTo>
                    <a:cubicBezTo>
                      <a:pt x="9400" y="9137"/>
                      <a:pt x="9400" y="9137"/>
                      <a:pt x="9400" y="9137"/>
                    </a:cubicBezTo>
                    <a:lnTo>
                      <a:pt x="10758" y="10989"/>
                    </a:lnTo>
                    <a:cubicBezTo>
                      <a:pt x="11671" y="12619"/>
                      <a:pt x="12746" y="14150"/>
                      <a:pt x="13968" y="15558"/>
                    </a:cubicBezTo>
                    <a:cubicBezTo>
                      <a:pt x="13968" y="15558"/>
                      <a:pt x="15944" y="16669"/>
                      <a:pt x="16191" y="15558"/>
                    </a:cubicBezTo>
                    <a:cubicBezTo>
                      <a:pt x="16438" y="14446"/>
                      <a:pt x="15573" y="11730"/>
                      <a:pt x="14215" y="9878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B6F4845-AA72-B560-484C-465B1E401D73}"/>
                  </a:ext>
                </a:extLst>
              </p:cNvPr>
              <p:cNvSpPr/>
              <p:nvPr/>
            </p:nvSpPr>
            <p:spPr>
              <a:xfrm>
                <a:off x="10367353" y="4607556"/>
                <a:ext cx="10804" cy="8149"/>
              </a:xfrm>
              <a:custGeom>
                <a:avLst/>
                <a:gdLst>
                  <a:gd name="connsiteX0" fmla="*/ 10692 w 10804"/>
                  <a:gd name="connsiteY0" fmla="*/ 6297 h 8149"/>
                  <a:gd name="connsiteX1" fmla="*/ 8717 w 10804"/>
                  <a:gd name="connsiteY1" fmla="*/ 4322 h 8149"/>
                  <a:gd name="connsiteX2" fmla="*/ 7852 w 10804"/>
                  <a:gd name="connsiteY2" fmla="*/ 3704 h 8149"/>
                  <a:gd name="connsiteX3" fmla="*/ 5754 w 10804"/>
                  <a:gd name="connsiteY3" fmla="*/ 2346 h 8149"/>
                  <a:gd name="connsiteX4" fmla="*/ 1926 w 10804"/>
                  <a:gd name="connsiteY4" fmla="*/ 0 h 8149"/>
                  <a:gd name="connsiteX5" fmla="*/ 815 w 10804"/>
                  <a:gd name="connsiteY5" fmla="*/ 0 h 8149"/>
                  <a:gd name="connsiteX6" fmla="*/ 74 w 10804"/>
                  <a:gd name="connsiteY6" fmla="*/ 617 h 8149"/>
                  <a:gd name="connsiteX7" fmla="*/ 938 w 10804"/>
                  <a:gd name="connsiteY7" fmla="*/ 3087 h 8149"/>
                  <a:gd name="connsiteX8" fmla="*/ 4889 w 10804"/>
                  <a:gd name="connsiteY8" fmla="*/ 5680 h 8149"/>
                  <a:gd name="connsiteX9" fmla="*/ 6865 w 10804"/>
                  <a:gd name="connsiteY9" fmla="*/ 6914 h 8149"/>
                  <a:gd name="connsiteX10" fmla="*/ 7729 w 10804"/>
                  <a:gd name="connsiteY10" fmla="*/ 7532 h 8149"/>
                  <a:gd name="connsiteX11" fmla="*/ 8964 w 10804"/>
                  <a:gd name="connsiteY11" fmla="*/ 8149 h 8149"/>
                  <a:gd name="connsiteX12" fmla="*/ 9952 w 10804"/>
                  <a:gd name="connsiteY12" fmla="*/ 8149 h 8149"/>
                  <a:gd name="connsiteX13" fmla="*/ 10692 w 10804"/>
                  <a:gd name="connsiteY13" fmla="*/ 6297 h 8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804" h="8149">
                    <a:moveTo>
                      <a:pt x="10692" y="6297"/>
                    </a:moveTo>
                    <a:cubicBezTo>
                      <a:pt x="10236" y="5470"/>
                      <a:pt x="9544" y="4778"/>
                      <a:pt x="8717" y="4322"/>
                    </a:cubicBezTo>
                    <a:lnTo>
                      <a:pt x="7852" y="3704"/>
                    </a:lnTo>
                    <a:lnTo>
                      <a:pt x="5754" y="2346"/>
                    </a:lnTo>
                    <a:lnTo>
                      <a:pt x="1926" y="0"/>
                    </a:lnTo>
                    <a:lnTo>
                      <a:pt x="815" y="0"/>
                    </a:lnTo>
                    <a:cubicBezTo>
                      <a:pt x="494" y="99"/>
                      <a:pt x="222" y="321"/>
                      <a:pt x="74" y="617"/>
                    </a:cubicBezTo>
                    <a:cubicBezTo>
                      <a:pt x="-161" y="1543"/>
                      <a:pt x="173" y="2519"/>
                      <a:pt x="938" y="3087"/>
                    </a:cubicBezTo>
                    <a:lnTo>
                      <a:pt x="4889" y="5680"/>
                    </a:lnTo>
                    <a:lnTo>
                      <a:pt x="6865" y="6914"/>
                    </a:lnTo>
                    <a:lnTo>
                      <a:pt x="7729" y="7532"/>
                    </a:lnTo>
                    <a:lnTo>
                      <a:pt x="8964" y="8149"/>
                    </a:lnTo>
                    <a:lnTo>
                      <a:pt x="9952" y="8149"/>
                    </a:lnTo>
                    <a:cubicBezTo>
                      <a:pt x="10816" y="8149"/>
                      <a:pt x="10939" y="6914"/>
                      <a:pt x="10692" y="6297"/>
                    </a:cubicBezTo>
                    <a:close/>
                  </a:path>
                </a:pathLst>
              </a:custGeom>
              <a:solidFill>
                <a:srgbClr val="AF61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7D41514-2DDF-9DAF-C183-94445D798588}"/>
                  </a:ext>
                </a:extLst>
              </p:cNvPr>
              <p:cNvSpPr/>
              <p:nvPr/>
            </p:nvSpPr>
            <p:spPr>
              <a:xfrm>
                <a:off x="9917470" y="4781776"/>
                <a:ext cx="400568" cy="613456"/>
              </a:xfrm>
              <a:custGeom>
                <a:avLst/>
                <a:gdLst>
                  <a:gd name="connsiteX0" fmla="*/ 284875 w 400568"/>
                  <a:gd name="connsiteY0" fmla="*/ 0 h 613456"/>
                  <a:gd name="connsiteX1" fmla="*/ 71762 w 400568"/>
                  <a:gd name="connsiteY1" fmla="*/ 291517 h 613456"/>
                  <a:gd name="connsiteX2" fmla="*/ 25 w 400568"/>
                  <a:gd name="connsiteY2" fmla="*/ 493641 h 613456"/>
                  <a:gd name="connsiteX3" fmla="*/ 115471 w 400568"/>
                  <a:gd name="connsiteY3" fmla="*/ 606988 h 613456"/>
                  <a:gd name="connsiteX4" fmla="*/ 265737 w 400568"/>
                  <a:gd name="connsiteY4" fmla="*/ 478083 h 613456"/>
                  <a:gd name="connsiteX5" fmla="*/ 345993 w 400568"/>
                  <a:gd name="connsiteY5" fmla="*/ 273243 h 613456"/>
                  <a:gd name="connsiteX6" fmla="*/ 400568 w 400568"/>
                  <a:gd name="connsiteY6" fmla="*/ 105939 h 613456"/>
                  <a:gd name="connsiteX7" fmla="*/ 284875 w 400568"/>
                  <a:gd name="connsiteY7" fmla="*/ 0 h 61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0568" h="613456">
                    <a:moveTo>
                      <a:pt x="284875" y="0"/>
                    </a:moveTo>
                    <a:lnTo>
                      <a:pt x="71762" y="291517"/>
                    </a:lnTo>
                    <a:cubicBezTo>
                      <a:pt x="53364" y="316829"/>
                      <a:pt x="-1334" y="390295"/>
                      <a:pt x="25" y="493641"/>
                    </a:cubicBezTo>
                    <a:cubicBezTo>
                      <a:pt x="889" y="558464"/>
                      <a:pt x="13483" y="636622"/>
                      <a:pt x="115471" y="606988"/>
                    </a:cubicBezTo>
                    <a:cubicBezTo>
                      <a:pt x="190295" y="585257"/>
                      <a:pt x="221163" y="557599"/>
                      <a:pt x="265737" y="478083"/>
                    </a:cubicBezTo>
                    <a:cubicBezTo>
                      <a:pt x="292407" y="430423"/>
                      <a:pt x="325867" y="331522"/>
                      <a:pt x="345993" y="273243"/>
                    </a:cubicBezTo>
                    <a:cubicBezTo>
                      <a:pt x="380813" y="172120"/>
                      <a:pt x="400568" y="105939"/>
                      <a:pt x="400568" y="105939"/>
                    </a:cubicBezTo>
                    <a:cubicBezTo>
                      <a:pt x="369577" y="112483"/>
                      <a:pt x="289814" y="50500"/>
                      <a:pt x="284875" y="0"/>
                    </a:cubicBezTo>
                    <a:close/>
                  </a:path>
                </a:pathLst>
              </a:custGeom>
              <a:solidFill>
                <a:srgbClr val="735552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91CE645-CF28-6BBD-72C5-C0A2B74884A2}"/>
                  </a:ext>
                </a:extLst>
              </p:cNvPr>
              <p:cNvSpPr/>
              <p:nvPr/>
            </p:nvSpPr>
            <p:spPr>
              <a:xfrm>
                <a:off x="10211042" y="4367527"/>
                <a:ext cx="68596" cy="39086"/>
              </a:xfrm>
              <a:custGeom>
                <a:avLst/>
                <a:gdLst>
                  <a:gd name="connsiteX0" fmla="*/ 316 w 68596"/>
                  <a:gd name="connsiteY0" fmla="*/ 0 h 39086"/>
                  <a:gd name="connsiteX1" fmla="*/ 29826 w 68596"/>
                  <a:gd name="connsiteY1" fmla="*/ 38770 h 39086"/>
                  <a:gd name="connsiteX2" fmla="*/ 68596 w 68596"/>
                  <a:gd name="connsiteY2" fmla="*/ 9260 h 3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596" h="39086">
                    <a:moveTo>
                      <a:pt x="316" y="0"/>
                    </a:moveTo>
                    <a:cubicBezTo>
                      <a:pt x="-2240" y="18854"/>
                      <a:pt x="10972" y="36215"/>
                      <a:pt x="29826" y="38770"/>
                    </a:cubicBezTo>
                    <a:cubicBezTo>
                      <a:pt x="48680" y="41326"/>
                      <a:pt x="66040" y="28115"/>
                      <a:pt x="68596" y="9260"/>
                    </a:cubicBezTo>
                    <a:close/>
                  </a:path>
                </a:pathLst>
              </a:custGeom>
              <a:solidFill>
                <a:srgbClr val="874C4C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79D0148-E418-8F26-9D0C-91412264686A}"/>
                  </a:ext>
                </a:extLst>
              </p:cNvPr>
              <p:cNvSpPr/>
              <p:nvPr/>
            </p:nvSpPr>
            <p:spPr>
              <a:xfrm>
                <a:off x="10212222" y="4379371"/>
                <a:ext cx="50253" cy="27460"/>
              </a:xfrm>
              <a:custGeom>
                <a:avLst/>
                <a:gdLst>
                  <a:gd name="connsiteX0" fmla="*/ 28892 w 50253"/>
                  <a:gd name="connsiteY0" fmla="*/ 27173 h 27460"/>
                  <a:gd name="connsiteX1" fmla="*/ 50253 w 50253"/>
                  <a:gd name="connsiteY1" fmla="*/ 22975 h 27460"/>
                  <a:gd name="connsiteX2" fmla="*/ 0 w 50253"/>
                  <a:gd name="connsiteY2" fmla="*/ 256 h 27460"/>
                  <a:gd name="connsiteX3" fmla="*/ 28892 w 50253"/>
                  <a:gd name="connsiteY3" fmla="*/ 27173 h 27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53" h="27460">
                    <a:moveTo>
                      <a:pt x="28892" y="27173"/>
                    </a:moveTo>
                    <a:cubicBezTo>
                      <a:pt x="36276" y="28136"/>
                      <a:pt x="43783" y="26667"/>
                      <a:pt x="50253" y="22975"/>
                    </a:cubicBezTo>
                    <a:cubicBezTo>
                      <a:pt x="38721" y="7023"/>
                      <a:pt x="19595" y="-1633"/>
                      <a:pt x="0" y="256"/>
                    </a:cubicBezTo>
                    <a:cubicBezTo>
                      <a:pt x="2951" y="14443"/>
                      <a:pt x="14533" y="25222"/>
                      <a:pt x="28892" y="27173"/>
                    </a:cubicBezTo>
                    <a:close/>
                  </a:path>
                </a:pathLst>
              </a:custGeom>
              <a:solidFill>
                <a:srgbClr val="F28F8F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aphic 5">
              <a:extLst>
                <a:ext uri="{FF2B5EF4-FFF2-40B4-BE49-F238E27FC236}">
                  <a16:creationId xmlns:a16="http://schemas.microsoft.com/office/drawing/2014/main" id="{49448499-732A-6D36-A3A8-513215B4E473}"/>
                </a:ext>
              </a:extLst>
            </p:cNvPr>
            <p:cNvGrpSpPr/>
            <p:nvPr/>
          </p:nvGrpSpPr>
          <p:grpSpPr>
            <a:xfrm>
              <a:off x="9880576" y="4946781"/>
              <a:ext cx="1919990" cy="1690343"/>
              <a:chOff x="9880576" y="4946781"/>
              <a:chExt cx="1919990" cy="1690343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22069309-6497-77A9-4C61-9CF4C13529C4}"/>
                  </a:ext>
                </a:extLst>
              </p:cNvPr>
              <p:cNvSpPr/>
              <p:nvPr/>
            </p:nvSpPr>
            <p:spPr>
              <a:xfrm>
                <a:off x="11157030" y="6009211"/>
                <a:ext cx="565748" cy="562332"/>
              </a:xfrm>
              <a:custGeom>
                <a:avLst/>
                <a:gdLst>
                  <a:gd name="connsiteX0" fmla="*/ 565749 w 565748"/>
                  <a:gd name="connsiteY0" fmla="*/ 498087 h 562332"/>
                  <a:gd name="connsiteX1" fmla="*/ 552291 w 565748"/>
                  <a:gd name="connsiteY1" fmla="*/ 527102 h 562332"/>
                  <a:gd name="connsiteX2" fmla="*/ 483023 w 565748"/>
                  <a:gd name="connsiteY2" fmla="*/ 557847 h 562332"/>
                  <a:gd name="connsiteX3" fmla="*/ 409927 w 565748"/>
                  <a:gd name="connsiteY3" fmla="*/ 560934 h 562332"/>
                  <a:gd name="connsiteX4" fmla="*/ 342512 w 565748"/>
                  <a:gd name="connsiteY4" fmla="*/ 534140 h 562332"/>
                  <a:gd name="connsiteX5" fmla="*/ 302877 w 565748"/>
                  <a:gd name="connsiteY5" fmla="*/ 491666 h 562332"/>
                  <a:gd name="connsiteX6" fmla="*/ 269663 w 565748"/>
                  <a:gd name="connsiteY6" fmla="*/ 461292 h 562332"/>
                  <a:gd name="connsiteX7" fmla="*/ 251636 w 565748"/>
                  <a:gd name="connsiteY7" fmla="*/ 453389 h 562332"/>
                  <a:gd name="connsiteX8" fmla="*/ 230522 w 565748"/>
                  <a:gd name="connsiteY8" fmla="*/ 443018 h 562332"/>
                  <a:gd name="connsiteX9" fmla="*/ 174219 w 565748"/>
                  <a:gd name="connsiteY9" fmla="*/ 408322 h 562332"/>
                  <a:gd name="connsiteX10" fmla="*/ 161872 w 565748"/>
                  <a:gd name="connsiteY10" fmla="*/ 340907 h 562332"/>
                  <a:gd name="connsiteX11" fmla="*/ 152118 w 565748"/>
                  <a:gd name="connsiteY11" fmla="*/ 303865 h 562332"/>
                  <a:gd name="connsiteX12" fmla="*/ 0 w 565748"/>
                  <a:gd name="connsiteY12" fmla="*/ 136684 h 562332"/>
                  <a:gd name="connsiteX13" fmla="*/ 163230 w 565748"/>
                  <a:gd name="connsiteY13" fmla="*/ 0 h 562332"/>
                  <a:gd name="connsiteX14" fmla="*/ 295963 w 565748"/>
                  <a:gd name="connsiteY14" fmla="*/ 225090 h 562332"/>
                  <a:gd name="connsiteX15" fmla="*/ 351155 w 565748"/>
                  <a:gd name="connsiteY15" fmla="*/ 303741 h 562332"/>
                  <a:gd name="connsiteX16" fmla="*/ 414866 w 565748"/>
                  <a:gd name="connsiteY16" fmla="*/ 374861 h 562332"/>
                  <a:gd name="connsiteX17" fmla="*/ 456970 w 565748"/>
                  <a:gd name="connsiteY17" fmla="*/ 410174 h 562332"/>
                  <a:gd name="connsiteX18" fmla="*/ 491789 w 565748"/>
                  <a:gd name="connsiteY18" fmla="*/ 432029 h 562332"/>
                  <a:gd name="connsiteX19" fmla="*/ 536239 w 565748"/>
                  <a:gd name="connsiteY19" fmla="*/ 454501 h 562332"/>
                  <a:gd name="connsiteX20" fmla="*/ 565749 w 565748"/>
                  <a:gd name="connsiteY20" fmla="*/ 498087 h 562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5748" h="562332">
                    <a:moveTo>
                      <a:pt x="565749" y="498087"/>
                    </a:moveTo>
                    <a:cubicBezTo>
                      <a:pt x="564835" y="509051"/>
                      <a:pt x="560069" y="519336"/>
                      <a:pt x="552291" y="527102"/>
                    </a:cubicBezTo>
                    <a:cubicBezTo>
                      <a:pt x="533053" y="544450"/>
                      <a:pt x="508791" y="555217"/>
                      <a:pt x="483023" y="557847"/>
                    </a:cubicBezTo>
                    <a:cubicBezTo>
                      <a:pt x="458946" y="562502"/>
                      <a:pt x="434313" y="563539"/>
                      <a:pt x="409927" y="560934"/>
                    </a:cubicBezTo>
                    <a:cubicBezTo>
                      <a:pt x="385443" y="558279"/>
                      <a:pt x="362144" y="549019"/>
                      <a:pt x="342512" y="534140"/>
                    </a:cubicBezTo>
                    <a:cubicBezTo>
                      <a:pt x="327967" y="521299"/>
                      <a:pt x="314693" y="507075"/>
                      <a:pt x="302877" y="491666"/>
                    </a:cubicBezTo>
                    <a:cubicBezTo>
                      <a:pt x="293431" y="479886"/>
                      <a:pt x="282232" y="469651"/>
                      <a:pt x="269663" y="461292"/>
                    </a:cubicBezTo>
                    <a:cubicBezTo>
                      <a:pt x="263835" y="458279"/>
                      <a:pt x="257810" y="455637"/>
                      <a:pt x="251636" y="453389"/>
                    </a:cubicBezTo>
                    <a:cubicBezTo>
                      <a:pt x="244598" y="449932"/>
                      <a:pt x="237684" y="446228"/>
                      <a:pt x="230522" y="443018"/>
                    </a:cubicBezTo>
                    <a:cubicBezTo>
                      <a:pt x="212619" y="434869"/>
                      <a:pt x="185702" y="424374"/>
                      <a:pt x="174219" y="408322"/>
                    </a:cubicBezTo>
                    <a:cubicBezTo>
                      <a:pt x="160637" y="389678"/>
                      <a:pt x="163971" y="372762"/>
                      <a:pt x="161872" y="340907"/>
                    </a:cubicBezTo>
                    <a:cubicBezTo>
                      <a:pt x="155822" y="320657"/>
                      <a:pt x="152118" y="303865"/>
                      <a:pt x="152118" y="303865"/>
                    </a:cubicBezTo>
                    <a:cubicBezTo>
                      <a:pt x="120632" y="265959"/>
                      <a:pt x="30868" y="169898"/>
                      <a:pt x="0" y="136684"/>
                    </a:cubicBezTo>
                    <a:lnTo>
                      <a:pt x="163230" y="0"/>
                    </a:lnTo>
                    <a:cubicBezTo>
                      <a:pt x="218546" y="93098"/>
                      <a:pt x="251142" y="157550"/>
                      <a:pt x="295963" y="225090"/>
                    </a:cubicBezTo>
                    <a:cubicBezTo>
                      <a:pt x="322139" y="264477"/>
                      <a:pt x="337326" y="284850"/>
                      <a:pt x="351155" y="303741"/>
                    </a:cubicBezTo>
                    <a:cubicBezTo>
                      <a:pt x="370268" y="329275"/>
                      <a:pt x="391579" y="353068"/>
                      <a:pt x="414866" y="374861"/>
                    </a:cubicBezTo>
                    <a:cubicBezTo>
                      <a:pt x="427892" y="387789"/>
                      <a:pt x="441981" y="399593"/>
                      <a:pt x="456970" y="410174"/>
                    </a:cubicBezTo>
                    <a:cubicBezTo>
                      <a:pt x="468070" y="418225"/>
                      <a:pt x="479714" y="425534"/>
                      <a:pt x="491789" y="432029"/>
                    </a:cubicBezTo>
                    <a:cubicBezTo>
                      <a:pt x="511792" y="443388"/>
                      <a:pt x="517595" y="443759"/>
                      <a:pt x="536239" y="454501"/>
                    </a:cubicBezTo>
                    <a:cubicBezTo>
                      <a:pt x="553155" y="462712"/>
                      <a:pt x="564415" y="479331"/>
                      <a:pt x="565749" y="498087"/>
                    </a:cubicBezTo>
                    <a:close/>
                  </a:path>
                </a:pathLst>
              </a:custGeom>
              <a:solidFill>
                <a:srgbClr val="C8856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A7DD6C4-E06D-601B-226F-AA4219BBC6E1}"/>
                  </a:ext>
                </a:extLst>
              </p:cNvPr>
              <p:cNvSpPr/>
              <p:nvPr/>
            </p:nvSpPr>
            <p:spPr>
              <a:xfrm>
                <a:off x="11308531" y="6441240"/>
                <a:ext cx="492035" cy="195884"/>
              </a:xfrm>
              <a:custGeom>
                <a:avLst/>
                <a:gdLst>
                  <a:gd name="connsiteX0" fmla="*/ 0 w 492035"/>
                  <a:gd name="connsiteY0" fmla="*/ 0 h 195884"/>
                  <a:gd name="connsiteX1" fmla="*/ 6050 w 492035"/>
                  <a:gd name="connsiteY1" fmla="*/ 22225 h 195884"/>
                  <a:gd name="connsiteX2" fmla="*/ 86307 w 492035"/>
                  <a:gd name="connsiteY2" fmla="*/ 64452 h 195884"/>
                  <a:gd name="connsiteX3" fmla="*/ 146808 w 492035"/>
                  <a:gd name="connsiteY3" fmla="*/ 113841 h 195884"/>
                  <a:gd name="connsiteX4" fmla="*/ 250278 w 492035"/>
                  <a:gd name="connsiteY4" fmla="*/ 185084 h 195884"/>
                  <a:gd name="connsiteX5" fmla="*/ 422398 w 492035"/>
                  <a:gd name="connsiteY5" fmla="*/ 180269 h 195884"/>
                  <a:gd name="connsiteX6" fmla="*/ 492036 w 492035"/>
                  <a:gd name="connsiteY6" fmla="*/ 115446 h 195884"/>
                  <a:gd name="connsiteX7" fmla="*/ 472033 w 492035"/>
                  <a:gd name="connsiteY7" fmla="*/ 71614 h 195884"/>
                  <a:gd name="connsiteX8" fmla="*/ 0 w 492035"/>
                  <a:gd name="connsiteY8" fmla="*/ 0 h 19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035" h="195884">
                    <a:moveTo>
                      <a:pt x="0" y="0"/>
                    </a:moveTo>
                    <a:cubicBezTo>
                      <a:pt x="765" y="7692"/>
                      <a:pt x="2815" y="15199"/>
                      <a:pt x="6050" y="22225"/>
                    </a:cubicBezTo>
                    <a:cubicBezTo>
                      <a:pt x="18397" y="43338"/>
                      <a:pt x="67786" y="58032"/>
                      <a:pt x="86307" y="64452"/>
                    </a:cubicBezTo>
                    <a:cubicBezTo>
                      <a:pt x="112051" y="72577"/>
                      <a:pt x="133696" y="90246"/>
                      <a:pt x="146808" y="113841"/>
                    </a:cubicBezTo>
                    <a:cubicBezTo>
                      <a:pt x="171799" y="149068"/>
                      <a:pt x="208458" y="174306"/>
                      <a:pt x="250278" y="185084"/>
                    </a:cubicBezTo>
                    <a:cubicBezTo>
                      <a:pt x="306816" y="200975"/>
                      <a:pt x="366835" y="199296"/>
                      <a:pt x="422398" y="180269"/>
                    </a:cubicBezTo>
                    <a:cubicBezTo>
                      <a:pt x="491789" y="158168"/>
                      <a:pt x="492036" y="115446"/>
                      <a:pt x="492036" y="115446"/>
                    </a:cubicBezTo>
                    <a:cubicBezTo>
                      <a:pt x="492036" y="115446"/>
                      <a:pt x="490554" y="75565"/>
                      <a:pt x="472033" y="71614"/>
                    </a:cubicBezTo>
                    <a:cubicBezTo>
                      <a:pt x="453513" y="6766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7BB094E3-D932-1797-3AB8-F4DF722BDB9F}"/>
                  </a:ext>
                </a:extLst>
              </p:cNvPr>
              <p:cNvSpPr/>
              <p:nvPr/>
            </p:nvSpPr>
            <p:spPr>
              <a:xfrm>
                <a:off x="11298811" y="6271959"/>
                <a:ext cx="493979" cy="334915"/>
              </a:xfrm>
              <a:custGeom>
                <a:avLst/>
                <a:gdLst>
                  <a:gd name="connsiteX0" fmla="*/ 9967 w 493979"/>
                  <a:gd name="connsiteY0" fmla="*/ 41240 h 334915"/>
                  <a:gd name="connsiteX1" fmla="*/ 2806 w 493979"/>
                  <a:gd name="connsiteY1" fmla="*/ 52846 h 334915"/>
                  <a:gd name="connsiteX2" fmla="*/ 2806 w 493979"/>
                  <a:gd name="connsiteY2" fmla="*/ 97666 h 334915"/>
                  <a:gd name="connsiteX3" fmla="*/ 9473 w 493979"/>
                  <a:gd name="connsiteY3" fmla="*/ 169280 h 334915"/>
                  <a:gd name="connsiteX4" fmla="*/ 151589 w 493979"/>
                  <a:gd name="connsiteY4" fmla="*/ 246203 h 334915"/>
                  <a:gd name="connsiteX5" fmla="*/ 313831 w 493979"/>
                  <a:gd name="connsiteY5" fmla="*/ 334239 h 334915"/>
                  <a:gd name="connsiteX6" fmla="*/ 489779 w 493979"/>
                  <a:gd name="connsiteY6" fmla="*/ 272503 h 334915"/>
                  <a:gd name="connsiteX7" fmla="*/ 420635 w 493979"/>
                  <a:gd name="connsiteY7" fmla="*/ 196444 h 334915"/>
                  <a:gd name="connsiteX8" fmla="*/ 256047 w 493979"/>
                  <a:gd name="connsiteY8" fmla="*/ 79763 h 334915"/>
                  <a:gd name="connsiteX9" fmla="*/ 249503 w 493979"/>
                  <a:gd name="connsiteY9" fmla="*/ 73466 h 334915"/>
                  <a:gd name="connsiteX10" fmla="*/ 211844 w 493979"/>
                  <a:gd name="connsiteY10" fmla="*/ 25682 h 334915"/>
                  <a:gd name="connsiteX11" fmla="*/ 208263 w 493979"/>
                  <a:gd name="connsiteY11" fmla="*/ 8273 h 334915"/>
                  <a:gd name="connsiteX12" fmla="*/ 195051 w 493979"/>
                  <a:gd name="connsiteY12" fmla="*/ 0 h 334915"/>
                  <a:gd name="connsiteX13" fmla="*/ 119733 w 493979"/>
                  <a:gd name="connsiteY13" fmla="*/ 22102 h 334915"/>
                  <a:gd name="connsiteX14" fmla="*/ 90594 w 493979"/>
                  <a:gd name="connsiteY14" fmla="*/ 44697 h 334915"/>
                  <a:gd name="connsiteX15" fmla="*/ 88865 w 493979"/>
                  <a:gd name="connsiteY15" fmla="*/ 47043 h 334915"/>
                  <a:gd name="connsiteX16" fmla="*/ 83186 w 493979"/>
                  <a:gd name="connsiteY16" fmla="*/ 63959 h 334915"/>
                  <a:gd name="connsiteX17" fmla="*/ 95533 w 493979"/>
                  <a:gd name="connsiteY17" fmla="*/ 90876 h 334915"/>
                  <a:gd name="connsiteX18" fmla="*/ 72938 w 493979"/>
                  <a:gd name="connsiteY18" fmla="*/ 74948 h 334915"/>
                  <a:gd name="connsiteX19" fmla="*/ 59356 w 493979"/>
                  <a:gd name="connsiteY19" fmla="*/ 64206 h 334915"/>
                  <a:gd name="connsiteX20" fmla="*/ 18240 w 493979"/>
                  <a:gd name="connsiteY20" fmla="*/ 54081 h 334915"/>
                  <a:gd name="connsiteX21" fmla="*/ 9967 w 493979"/>
                  <a:gd name="connsiteY21" fmla="*/ 41240 h 334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3979" h="334915">
                    <a:moveTo>
                      <a:pt x="9967" y="41240"/>
                    </a:moveTo>
                    <a:cubicBezTo>
                      <a:pt x="2065" y="42722"/>
                      <a:pt x="3053" y="47907"/>
                      <a:pt x="2806" y="52846"/>
                    </a:cubicBezTo>
                    <a:cubicBezTo>
                      <a:pt x="5016" y="67700"/>
                      <a:pt x="5016" y="82813"/>
                      <a:pt x="2806" y="97666"/>
                    </a:cubicBezTo>
                    <a:cubicBezTo>
                      <a:pt x="-2541" y="121645"/>
                      <a:pt x="-207" y="146697"/>
                      <a:pt x="9473" y="169280"/>
                    </a:cubicBezTo>
                    <a:cubicBezTo>
                      <a:pt x="34167" y="205581"/>
                      <a:pt x="117881" y="210273"/>
                      <a:pt x="151589" y="246203"/>
                    </a:cubicBezTo>
                    <a:cubicBezTo>
                      <a:pt x="185297" y="282134"/>
                      <a:pt x="218388" y="327942"/>
                      <a:pt x="313831" y="334239"/>
                    </a:cubicBezTo>
                    <a:cubicBezTo>
                      <a:pt x="409275" y="340536"/>
                      <a:pt x="476074" y="301519"/>
                      <a:pt x="489779" y="272503"/>
                    </a:cubicBezTo>
                    <a:cubicBezTo>
                      <a:pt x="503485" y="243487"/>
                      <a:pt x="484470" y="220768"/>
                      <a:pt x="420635" y="196444"/>
                    </a:cubicBezTo>
                    <a:cubicBezTo>
                      <a:pt x="352849" y="170638"/>
                      <a:pt x="256047" y="79886"/>
                      <a:pt x="256047" y="79763"/>
                    </a:cubicBezTo>
                    <a:cubicBezTo>
                      <a:pt x="253701" y="77788"/>
                      <a:pt x="251602" y="75565"/>
                      <a:pt x="249503" y="73466"/>
                    </a:cubicBezTo>
                    <a:cubicBezTo>
                      <a:pt x="238884" y="62848"/>
                      <a:pt x="215177" y="41734"/>
                      <a:pt x="211844" y="25682"/>
                    </a:cubicBezTo>
                    <a:cubicBezTo>
                      <a:pt x="211214" y="19780"/>
                      <a:pt x="210016" y="13952"/>
                      <a:pt x="208263" y="8273"/>
                    </a:cubicBezTo>
                    <a:cubicBezTo>
                      <a:pt x="205472" y="3531"/>
                      <a:pt x="200534" y="445"/>
                      <a:pt x="195051" y="0"/>
                    </a:cubicBezTo>
                    <a:cubicBezTo>
                      <a:pt x="168530" y="1173"/>
                      <a:pt x="142687" y="8754"/>
                      <a:pt x="119733" y="22102"/>
                    </a:cubicBezTo>
                    <a:cubicBezTo>
                      <a:pt x="108547" y="27522"/>
                      <a:pt x="98620" y="35214"/>
                      <a:pt x="90594" y="44697"/>
                    </a:cubicBezTo>
                    <a:lnTo>
                      <a:pt x="88865" y="47043"/>
                    </a:lnTo>
                    <a:cubicBezTo>
                      <a:pt x="85186" y="51920"/>
                      <a:pt x="83198" y="57859"/>
                      <a:pt x="83186" y="63959"/>
                    </a:cubicBezTo>
                    <a:cubicBezTo>
                      <a:pt x="85223" y="73750"/>
                      <a:pt x="89446" y="82949"/>
                      <a:pt x="95533" y="90876"/>
                    </a:cubicBezTo>
                    <a:cubicBezTo>
                      <a:pt x="86803" y="87505"/>
                      <a:pt x="79037" y="82035"/>
                      <a:pt x="72938" y="74948"/>
                    </a:cubicBezTo>
                    <a:cubicBezTo>
                      <a:pt x="69394" y="70268"/>
                      <a:pt x="64727" y="66576"/>
                      <a:pt x="59356" y="64206"/>
                    </a:cubicBezTo>
                    <a:cubicBezTo>
                      <a:pt x="42070" y="59637"/>
                      <a:pt x="24043" y="59884"/>
                      <a:pt x="18240" y="54081"/>
                    </a:cubicBezTo>
                    <a:cubicBezTo>
                      <a:pt x="14646" y="50401"/>
                      <a:pt x="11831" y="46031"/>
                      <a:pt x="9967" y="41240"/>
                    </a:cubicBezTo>
                    <a:close/>
                  </a:path>
                </a:pathLst>
              </a:custGeom>
              <a:solidFill>
                <a:srgbClr val="37474F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AC0BAA7-1DA9-A73E-3542-864AEEA04802}"/>
                  </a:ext>
                </a:extLst>
              </p:cNvPr>
              <p:cNvSpPr/>
              <p:nvPr/>
            </p:nvSpPr>
            <p:spPr>
              <a:xfrm>
                <a:off x="11549571" y="6452713"/>
                <a:ext cx="246206" cy="158858"/>
              </a:xfrm>
              <a:custGeom>
                <a:avLst/>
                <a:gdLst>
                  <a:gd name="connsiteX0" fmla="*/ 347 w 246206"/>
                  <a:gd name="connsiteY0" fmla="*/ 139286 h 158858"/>
                  <a:gd name="connsiteX1" fmla="*/ 55909 w 246206"/>
                  <a:gd name="connsiteY1" fmla="*/ 29149 h 158858"/>
                  <a:gd name="connsiteX2" fmla="*/ 190494 w 246206"/>
                  <a:gd name="connsiteY2" fmla="*/ 14209 h 158858"/>
                  <a:gd name="connsiteX3" fmla="*/ 241611 w 246206"/>
                  <a:gd name="connsiteY3" fmla="*/ 93602 h 158858"/>
                  <a:gd name="connsiteX4" fmla="*/ 113571 w 246206"/>
                  <a:gd name="connsiteY4" fmla="*/ 156572 h 158858"/>
                  <a:gd name="connsiteX5" fmla="*/ 347 w 246206"/>
                  <a:gd name="connsiteY5" fmla="*/ 139286 h 15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6206" h="158858">
                    <a:moveTo>
                      <a:pt x="347" y="139286"/>
                    </a:moveTo>
                    <a:cubicBezTo>
                      <a:pt x="-3024" y="95108"/>
                      <a:pt x="18374" y="52695"/>
                      <a:pt x="55909" y="29149"/>
                    </a:cubicBezTo>
                    <a:cubicBezTo>
                      <a:pt x="121349" y="-15918"/>
                      <a:pt x="167034" y="1492"/>
                      <a:pt x="190494" y="14209"/>
                    </a:cubicBezTo>
                    <a:cubicBezTo>
                      <a:pt x="218522" y="29149"/>
                      <a:pt x="260132" y="62734"/>
                      <a:pt x="241611" y="93602"/>
                    </a:cubicBezTo>
                    <a:cubicBezTo>
                      <a:pt x="221609" y="126939"/>
                      <a:pt x="185061" y="146324"/>
                      <a:pt x="113571" y="156572"/>
                    </a:cubicBezTo>
                    <a:cubicBezTo>
                      <a:pt x="42080" y="166821"/>
                      <a:pt x="347" y="139286"/>
                      <a:pt x="347" y="139286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A122E30-4645-18C8-5396-36FB36C36A71}"/>
                  </a:ext>
                </a:extLst>
              </p:cNvPr>
              <p:cNvSpPr/>
              <p:nvPr/>
            </p:nvSpPr>
            <p:spPr>
              <a:xfrm>
                <a:off x="11415454" y="6317154"/>
                <a:ext cx="117336" cy="70080"/>
              </a:xfrm>
              <a:custGeom>
                <a:avLst/>
                <a:gdLst>
                  <a:gd name="connsiteX0" fmla="*/ 9387 w 117336"/>
                  <a:gd name="connsiteY0" fmla="*/ 69881 h 70080"/>
                  <a:gd name="connsiteX1" fmla="*/ 15314 w 117336"/>
                  <a:gd name="connsiteY1" fmla="*/ 65683 h 70080"/>
                  <a:gd name="connsiteX2" fmla="*/ 117055 w 117336"/>
                  <a:gd name="connsiteY2" fmla="*/ 12590 h 70080"/>
                  <a:gd name="connsiteX3" fmla="*/ 105819 w 117336"/>
                  <a:gd name="connsiteY3" fmla="*/ 243 h 70080"/>
                  <a:gd name="connsiteX4" fmla="*/ 868 w 117336"/>
                  <a:gd name="connsiteY4" fmla="*/ 59139 h 70080"/>
                  <a:gd name="connsiteX5" fmla="*/ 4029 w 117336"/>
                  <a:gd name="connsiteY5" fmla="*/ 69313 h 70080"/>
                  <a:gd name="connsiteX6" fmla="*/ 4448 w 117336"/>
                  <a:gd name="connsiteY6" fmla="*/ 69511 h 70080"/>
                  <a:gd name="connsiteX7" fmla="*/ 9387 w 117336"/>
                  <a:gd name="connsiteY7" fmla="*/ 69881 h 7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336" h="70080">
                    <a:moveTo>
                      <a:pt x="9387" y="69881"/>
                    </a:moveTo>
                    <a:cubicBezTo>
                      <a:pt x="11931" y="69548"/>
                      <a:pt x="14153" y="67980"/>
                      <a:pt x="15314" y="65683"/>
                    </a:cubicBezTo>
                    <a:cubicBezTo>
                      <a:pt x="21858" y="53336"/>
                      <a:pt x="65938" y="5429"/>
                      <a:pt x="117055" y="12590"/>
                    </a:cubicBezTo>
                    <a:cubicBezTo>
                      <a:pt x="118784" y="6540"/>
                      <a:pt x="112240" y="1972"/>
                      <a:pt x="105819" y="243"/>
                    </a:cubicBezTo>
                    <a:cubicBezTo>
                      <a:pt x="51862" y="-3832"/>
                      <a:pt x="8770" y="44446"/>
                      <a:pt x="868" y="59139"/>
                    </a:cubicBezTo>
                    <a:cubicBezTo>
                      <a:pt x="-1071" y="62819"/>
                      <a:pt x="349" y="67375"/>
                      <a:pt x="4029" y="69313"/>
                    </a:cubicBezTo>
                    <a:cubicBezTo>
                      <a:pt x="4164" y="69375"/>
                      <a:pt x="4313" y="69449"/>
                      <a:pt x="4448" y="69511"/>
                    </a:cubicBezTo>
                    <a:cubicBezTo>
                      <a:pt x="6029" y="70116"/>
                      <a:pt x="7745" y="70239"/>
                      <a:pt x="9387" y="69881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E01877F5-9036-1239-44B7-D13F5FE6BAB9}"/>
                  </a:ext>
                </a:extLst>
              </p:cNvPr>
              <p:cNvSpPr/>
              <p:nvPr/>
            </p:nvSpPr>
            <p:spPr>
              <a:xfrm>
                <a:off x="11453483" y="6350735"/>
                <a:ext cx="113867" cy="70745"/>
              </a:xfrm>
              <a:custGeom>
                <a:avLst/>
                <a:gdLst>
                  <a:gd name="connsiteX0" fmla="*/ 113721 w 113867"/>
                  <a:gd name="connsiteY0" fmla="*/ 12347 h 70745"/>
                  <a:gd name="connsiteX1" fmla="*/ 99645 w 113867"/>
                  <a:gd name="connsiteY1" fmla="*/ 0 h 70745"/>
                  <a:gd name="connsiteX2" fmla="*/ 868 w 113867"/>
                  <a:gd name="connsiteY2" fmla="*/ 59514 h 70745"/>
                  <a:gd name="connsiteX3" fmla="*/ 4028 w 113867"/>
                  <a:gd name="connsiteY3" fmla="*/ 69688 h 70745"/>
                  <a:gd name="connsiteX4" fmla="*/ 4448 w 113867"/>
                  <a:gd name="connsiteY4" fmla="*/ 69885 h 70745"/>
                  <a:gd name="connsiteX5" fmla="*/ 9387 w 113867"/>
                  <a:gd name="connsiteY5" fmla="*/ 70626 h 70745"/>
                  <a:gd name="connsiteX6" fmla="*/ 15314 w 113867"/>
                  <a:gd name="connsiteY6" fmla="*/ 66428 h 70745"/>
                  <a:gd name="connsiteX7" fmla="*/ 113721 w 113867"/>
                  <a:gd name="connsiteY7" fmla="*/ 12347 h 7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867" h="70745">
                    <a:moveTo>
                      <a:pt x="113721" y="12347"/>
                    </a:moveTo>
                    <a:cubicBezTo>
                      <a:pt x="115203" y="7779"/>
                      <a:pt x="105078" y="0"/>
                      <a:pt x="99645" y="0"/>
                    </a:cubicBezTo>
                    <a:cubicBezTo>
                      <a:pt x="46799" y="0"/>
                      <a:pt x="7905" y="45438"/>
                      <a:pt x="868" y="59514"/>
                    </a:cubicBezTo>
                    <a:cubicBezTo>
                      <a:pt x="-1071" y="63193"/>
                      <a:pt x="349" y="67749"/>
                      <a:pt x="4028" y="69688"/>
                    </a:cubicBezTo>
                    <a:cubicBezTo>
                      <a:pt x="4164" y="69750"/>
                      <a:pt x="4313" y="69823"/>
                      <a:pt x="4448" y="69885"/>
                    </a:cubicBezTo>
                    <a:cubicBezTo>
                      <a:pt x="5967" y="70663"/>
                      <a:pt x="7708" y="70923"/>
                      <a:pt x="9387" y="70626"/>
                    </a:cubicBezTo>
                    <a:cubicBezTo>
                      <a:pt x="11918" y="70256"/>
                      <a:pt x="14116" y="68688"/>
                      <a:pt x="15314" y="66428"/>
                    </a:cubicBezTo>
                    <a:cubicBezTo>
                      <a:pt x="21241" y="54081"/>
                      <a:pt x="64456" y="8396"/>
                      <a:pt x="113721" y="12347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B94ABA3-A171-B78C-BB7B-7038711F3FAE}"/>
                  </a:ext>
                </a:extLst>
              </p:cNvPr>
              <p:cNvSpPr/>
              <p:nvPr/>
            </p:nvSpPr>
            <p:spPr>
              <a:xfrm>
                <a:off x="11527986" y="6418531"/>
                <a:ext cx="127261" cy="69842"/>
              </a:xfrm>
              <a:custGeom>
                <a:avLst/>
                <a:gdLst>
                  <a:gd name="connsiteX0" fmla="*/ 127130 w 127261"/>
                  <a:gd name="connsiteY0" fmla="*/ 14189 h 69842"/>
                  <a:gd name="connsiteX1" fmla="*/ 107868 w 127261"/>
                  <a:gd name="connsiteY1" fmla="*/ 607 h 69842"/>
                  <a:gd name="connsiteX2" fmla="*/ 942 w 127261"/>
                  <a:gd name="connsiteY2" fmla="*/ 58516 h 69842"/>
                  <a:gd name="connsiteX3" fmla="*/ 3880 w 127261"/>
                  <a:gd name="connsiteY3" fmla="*/ 68752 h 69842"/>
                  <a:gd name="connsiteX4" fmla="*/ 4399 w 127261"/>
                  <a:gd name="connsiteY4" fmla="*/ 69011 h 69842"/>
                  <a:gd name="connsiteX5" fmla="*/ 9461 w 127261"/>
                  <a:gd name="connsiteY5" fmla="*/ 69752 h 69842"/>
                  <a:gd name="connsiteX6" fmla="*/ 15388 w 127261"/>
                  <a:gd name="connsiteY6" fmla="*/ 65554 h 69842"/>
                  <a:gd name="connsiteX7" fmla="*/ 127130 w 127261"/>
                  <a:gd name="connsiteY7" fmla="*/ 14189 h 6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261" h="69842">
                    <a:moveTo>
                      <a:pt x="127130" y="14189"/>
                    </a:moveTo>
                    <a:cubicBezTo>
                      <a:pt x="128488" y="10608"/>
                      <a:pt x="119104" y="4311"/>
                      <a:pt x="107868" y="607"/>
                    </a:cubicBezTo>
                    <a:cubicBezTo>
                      <a:pt x="53541" y="-6060"/>
                      <a:pt x="9091" y="44069"/>
                      <a:pt x="942" y="58516"/>
                    </a:cubicBezTo>
                    <a:cubicBezTo>
                      <a:pt x="-1071" y="62158"/>
                      <a:pt x="250" y="66739"/>
                      <a:pt x="3880" y="68752"/>
                    </a:cubicBezTo>
                    <a:cubicBezTo>
                      <a:pt x="4053" y="68850"/>
                      <a:pt x="4226" y="68937"/>
                      <a:pt x="4399" y="69011"/>
                    </a:cubicBezTo>
                    <a:cubicBezTo>
                      <a:pt x="5979" y="69739"/>
                      <a:pt x="7733" y="69998"/>
                      <a:pt x="9461" y="69752"/>
                    </a:cubicBezTo>
                    <a:cubicBezTo>
                      <a:pt x="11993" y="69381"/>
                      <a:pt x="14190" y="67813"/>
                      <a:pt x="15388" y="65554"/>
                    </a:cubicBezTo>
                    <a:cubicBezTo>
                      <a:pt x="21932" y="52712"/>
                      <a:pt x="72679" y="-257"/>
                      <a:pt x="127130" y="14189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BF74AB5-4EF5-9714-0407-BBB11159FFF1}"/>
                  </a:ext>
                </a:extLst>
              </p:cNvPr>
              <p:cNvSpPr/>
              <p:nvPr/>
            </p:nvSpPr>
            <p:spPr>
              <a:xfrm>
                <a:off x="11491111" y="6384689"/>
                <a:ext cx="116951" cy="70169"/>
              </a:xfrm>
              <a:custGeom>
                <a:avLst/>
                <a:gdLst>
                  <a:gd name="connsiteX0" fmla="*/ 9418 w 116951"/>
                  <a:gd name="connsiteY0" fmla="*/ 69762 h 70169"/>
                  <a:gd name="connsiteX1" fmla="*/ 15345 w 116951"/>
                  <a:gd name="connsiteY1" fmla="*/ 65687 h 70169"/>
                  <a:gd name="connsiteX2" fmla="*/ 116839 w 116951"/>
                  <a:gd name="connsiteY2" fmla="*/ 12347 h 70169"/>
                  <a:gd name="connsiteX3" fmla="*/ 100911 w 116951"/>
                  <a:gd name="connsiteY3" fmla="*/ 0 h 70169"/>
                  <a:gd name="connsiteX4" fmla="*/ 899 w 116951"/>
                  <a:gd name="connsiteY4" fmla="*/ 59267 h 70169"/>
                  <a:gd name="connsiteX5" fmla="*/ 4072 w 116951"/>
                  <a:gd name="connsiteY5" fmla="*/ 69614 h 70169"/>
                  <a:gd name="connsiteX6" fmla="*/ 4356 w 116951"/>
                  <a:gd name="connsiteY6" fmla="*/ 69762 h 70169"/>
                  <a:gd name="connsiteX7" fmla="*/ 9418 w 116951"/>
                  <a:gd name="connsiteY7" fmla="*/ 69762 h 7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951" h="70169">
                    <a:moveTo>
                      <a:pt x="9418" y="69762"/>
                    </a:moveTo>
                    <a:cubicBezTo>
                      <a:pt x="11925" y="69391"/>
                      <a:pt x="14110" y="67885"/>
                      <a:pt x="15345" y="65687"/>
                    </a:cubicBezTo>
                    <a:cubicBezTo>
                      <a:pt x="21766" y="53340"/>
                      <a:pt x="66462" y="6421"/>
                      <a:pt x="116839" y="12347"/>
                    </a:cubicBezTo>
                    <a:cubicBezTo>
                      <a:pt x="118074" y="7408"/>
                      <a:pt x="108937" y="864"/>
                      <a:pt x="100911" y="0"/>
                    </a:cubicBezTo>
                    <a:cubicBezTo>
                      <a:pt x="46954" y="0"/>
                      <a:pt x="8431" y="45191"/>
                      <a:pt x="899" y="59267"/>
                    </a:cubicBezTo>
                    <a:cubicBezTo>
                      <a:pt x="-1089" y="62996"/>
                      <a:pt x="331" y="67638"/>
                      <a:pt x="4072" y="69614"/>
                    </a:cubicBezTo>
                    <a:cubicBezTo>
                      <a:pt x="4171" y="69663"/>
                      <a:pt x="4257" y="69712"/>
                      <a:pt x="4356" y="69762"/>
                    </a:cubicBezTo>
                    <a:cubicBezTo>
                      <a:pt x="5998" y="70305"/>
                      <a:pt x="7776" y="70305"/>
                      <a:pt x="9418" y="69762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79F7FB53-AB18-C95A-1EEC-5B29E6DBFC7F}"/>
                  </a:ext>
                </a:extLst>
              </p:cNvPr>
              <p:cNvSpPr/>
              <p:nvPr/>
            </p:nvSpPr>
            <p:spPr>
              <a:xfrm>
                <a:off x="10097764" y="5298135"/>
                <a:ext cx="1274510" cy="911411"/>
              </a:xfrm>
              <a:custGeom>
                <a:avLst/>
                <a:gdLst>
                  <a:gd name="connsiteX0" fmla="*/ 0 w 1274510"/>
                  <a:gd name="connsiteY0" fmla="*/ 116558 h 911411"/>
                  <a:gd name="connsiteX1" fmla="*/ 330164 w 1274510"/>
                  <a:gd name="connsiteY1" fmla="*/ 506359 h 911411"/>
                  <a:gd name="connsiteX2" fmla="*/ 855661 w 1274510"/>
                  <a:gd name="connsiteY2" fmla="*/ 634646 h 911411"/>
                  <a:gd name="connsiteX3" fmla="*/ 937029 w 1274510"/>
                  <a:gd name="connsiteY3" fmla="*/ 749475 h 911411"/>
                  <a:gd name="connsiteX4" fmla="*/ 1071984 w 1274510"/>
                  <a:gd name="connsiteY4" fmla="*/ 897642 h 911411"/>
                  <a:gd name="connsiteX5" fmla="*/ 1112853 w 1274510"/>
                  <a:gd name="connsiteY5" fmla="*/ 909989 h 911411"/>
                  <a:gd name="connsiteX6" fmla="*/ 1097049 w 1274510"/>
                  <a:gd name="connsiteY6" fmla="*/ 894926 h 911411"/>
                  <a:gd name="connsiteX7" fmla="*/ 1257562 w 1274510"/>
                  <a:gd name="connsiteY7" fmla="*/ 767379 h 911411"/>
                  <a:gd name="connsiteX8" fmla="*/ 1270527 w 1274510"/>
                  <a:gd name="connsiteY8" fmla="*/ 788986 h 911411"/>
                  <a:gd name="connsiteX9" fmla="*/ 1268798 w 1274510"/>
                  <a:gd name="connsiteY9" fmla="*/ 756143 h 911411"/>
                  <a:gd name="connsiteX10" fmla="*/ 1064576 w 1274510"/>
                  <a:gd name="connsiteY10" fmla="*/ 432770 h 911411"/>
                  <a:gd name="connsiteX11" fmla="*/ 890604 w 1274510"/>
                  <a:gd name="connsiteY11" fmla="*/ 272256 h 911411"/>
                  <a:gd name="connsiteX12" fmla="*/ 480059 w 1274510"/>
                  <a:gd name="connsiteY12" fmla="*/ 0 h 911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4510" h="911411">
                    <a:moveTo>
                      <a:pt x="0" y="116558"/>
                    </a:moveTo>
                    <a:cubicBezTo>
                      <a:pt x="41486" y="343129"/>
                      <a:pt x="143351" y="441907"/>
                      <a:pt x="330164" y="506359"/>
                    </a:cubicBezTo>
                    <a:cubicBezTo>
                      <a:pt x="538832" y="578343"/>
                      <a:pt x="855661" y="634646"/>
                      <a:pt x="855661" y="634646"/>
                    </a:cubicBezTo>
                    <a:cubicBezTo>
                      <a:pt x="877343" y="676503"/>
                      <a:pt x="904729" y="715150"/>
                      <a:pt x="937029" y="749475"/>
                    </a:cubicBezTo>
                    <a:cubicBezTo>
                      <a:pt x="1039017" y="856279"/>
                      <a:pt x="1053710" y="885295"/>
                      <a:pt x="1071984" y="897642"/>
                    </a:cubicBezTo>
                    <a:cubicBezTo>
                      <a:pt x="1090258" y="909989"/>
                      <a:pt x="1104457" y="913817"/>
                      <a:pt x="1112853" y="909989"/>
                    </a:cubicBezTo>
                    <a:lnTo>
                      <a:pt x="1097049" y="894926"/>
                    </a:lnTo>
                    <a:cubicBezTo>
                      <a:pt x="1095814" y="850476"/>
                      <a:pt x="1221262" y="752068"/>
                      <a:pt x="1257562" y="767379"/>
                    </a:cubicBezTo>
                    <a:lnTo>
                      <a:pt x="1270527" y="788986"/>
                    </a:lnTo>
                    <a:cubicBezTo>
                      <a:pt x="1276404" y="778640"/>
                      <a:pt x="1275738" y="765811"/>
                      <a:pt x="1268798" y="756143"/>
                    </a:cubicBezTo>
                    <a:cubicBezTo>
                      <a:pt x="1256451" y="732313"/>
                      <a:pt x="1184714" y="618842"/>
                      <a:pt x="1064576" y="432770"/>
                    </a:cubicBezTo>
                    <a:cubicBezTo>
                      <a:pt x="1032844" y="383381"/>
                      <a:pt x="1018027" y="367823"/>
                      <a:pt x="890604" y="272256"/>
                    </a:cubicBezTo>
                    <a:cubicBezTo>
                      <a:pt x="736634" y="156563"/>
                      <a:pt x="480059" y="0"/>
                      <a:pt x="4800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DE0C51F6-3EB1-7CFC-B434-46741BEC8D56}"/>
                  </a:ext>
                </a:extLst>
              </p:cNvPr>
              <p:cNvSpPr/>
              <p:nvPr/>
            </p:nvSpPr>
            <p:spPr>
              <a:xfrm>
                <a:off x="10252474" y="5376170"/>
                <a:ext cx="611927" cy="535498"/>
              </a:xfrm>
              <a:custGeom>
                <a:avLst/>
                <a:gdLst>
                  <a:gd name="connsiteX0" fmla="*/ 592666 w 611927"/>
                  <a:gd name="connsiteY0" fmla="*/ 535498 h 535498"/>
                  <a:gd name="connsiteX1" fmla="*/ 611927 w 611927"/>
                  <a:gd name="connsiteY1" fmla="*/ 107174 h 535498"/>
                  <a:gd name="connsiteX2" fmla="*/ 448574 w 611927"/>
                  <a:gd name="connsiteY2" fmla="*/ 0 h 535498"/>
                  <a:gd name="connsiteX3" fmla="*/ 182244 w 611927"/>
                  <a:gd name="connsiteY3" fmla="*/ 67539 h 535498"/>
                  <a:gd name="connsiteX4" fmla="*/ 0 w 611927"/>
                  <a:gd name="connsiteY4" fmla="*/ 333375 h 535498"/>
                  <a:gd name="connsiteX5" fmla="*/ 175454 w 611927"/>
                  <a:gd name="connsiteY5" fmla="*/ 427831 h 535498"/>
                  <a:gd name="connsiteX6" fmla="*/ 592666 w 611927"/>
                  <a:gd name="connsiteY6" fmla="*/ 535498 h 535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1927" h="535498">
                    <a:moveTo>
                      <a:pt x="592666" y="535498"/>
                    </a:moveTo>
                    <a:cubicBezTo>
                      <a:pt x="595505" y="479195"/>
                      <a:pt x="611927" y="239783"/>
                      <a:pt x="611927" y="107174"/>
                    </a:cubicBezTo>
                    <a:cubicBezTo>
                      <a:pt x="553772" y="67663"/>
                      <a:pt x="499197" y="32226"/>
                      <a:pt x="448574" y="0"/>
                    </a:cubicBezTo>
                    <a:lnTo>
                      <a:pt x="182244" y="67539"/>
                    </a:lnTo>
                    <a:lnTo>
                      <a:pt x="0" y="333375"/>
                    </a:lnTo>
                    <a:cubicBezTo>
                      <a:pt x="52055" y="375565"/>
                      <a:pt x="111569" y="407606"/>
                      <a:pt x="175454" y="427831"/>
                    </a:cubicBezTo>
                    <a:cubicBezTo>
                      <a:pt x="307075" y="473762"/>
                      <a:pt x="481541" y="512779"/>
                      <a:pt x="592666" y="535498"/>
                    </a:cubicBezTo>
                    <a:close/>
                  </a:path>
                </a:pathLst>
              </a:custGeom>
              <a:solidFill>
                <a:srgbClr val="37474F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256C3FD-69CC-0461-81B2-EAFD3DFF5124}"/>
                  </a:ext>
                </a:extLst>
              </p:cNvPr>
              <p:cNvSpPr/>
              <p:nvPr/>
            </p:nvSpPr>
            <p:spPr>
              <a:xfrm>
                <a:off x="11194602" y="6063517"/>
                <a:ext cx="199124" cy="186464"/>
              </a:xfrm>
              <a:custGeom>
                <a:avLst/>
                <a:gdLst>
                  <a:gd name="connsiteX0" fmla="*/ 210 w 199124"/>
                  <a:gd name="connsiteY0" fmla="*/ 130285 h 186464"/>
                  <a:gd name="connsiteX1" fmla="*/ 160724 w 199124"/>
                  <a:gd name="connsiteY1" fmla="*/ 2738 h 186464"/>
                  <a:gd name="connsiteX2" fmla="*/ 199124 w 199124"/>
                  <a:gd name="connsiteY2" fmla="*/ 70030 h 186464"/>
                  <a:gd name="connsiteX3" fmla="*/ 118620 w 199124"/>
                  <a:gd name="connsiteY3" fmla="*/ 100034 h 186464"/>
                  <a:gd name="connsiteX4" fmla="*/ 56884 w 199124"/>
                  <a:gd name="connsiteY4" fmla="*/ 186464 h 18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124" h="186464">
                    <a:moveTo>
                      <a:pt x="210" y="130285"/>
                    </a:moveTo>
                    <a:cubicBezTo>
                      <a:pt x="-5346" y="72376"/>
                      <a:pt x="100470" y="-16771"/>
                      <a:pt x="160724" y="2738"/>
                    </a:cubicBezTo>
                    <a:lnTo>
                      <a:pt x="199124" y="70030"/>
                    </a:lnTo>
                    <a:cubicBezTo>
                      <a:pt x="199124" y="70030"/>
                      <a:pt x="164428" y="68055"/>
                      <a:pt x="118620" y="100034"/>
                    </a:cubicBezTo>
                    <a:cubicBezTo>
                      <a:pt x="89592" y="121765"/>
                      <a:pt x="68021" y="151954"/>
                      <a:pt x="56884" y="186464"/>
                    </a:cubicBezTo>
                    <a:close/>
                  </a:path>
                </a:pathLst>
              </a:custGeom>
              <a:solidFill>
                <a:srgbClr val="263238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1996A26-6609-2360-4D85-A59EF1C08D4E}"/>
                  </a:ext>
                </a:extLst>
              </p:cNvPr>
              <p:cNvSpPr/>
              <p:nvPr/>
            </p:nvSpPr>
            <p:spPr>
              <a:xfrm>
                <a:off x="10932555" y="5844499"/>
                <a:ext cx="20870" cy="88282"/>
              </a:xfrm>
              <a:custGeom>
                <a:avLst/>
                <a:gdLst>
                  <a:gd name="connsiteX0" fmla="*/ 20870 w 20870"/>
                  <a:gd name="connsiteY0" fmla="*/ 88282 h 88282"/>
                  <a:gd name="connsiteX1" fmla="*/ 3707 w 20870"/>
                  <a:gd name="connsiteY1" fmla="*/ 0 h 88282"/>
                  <a:gd name="connsiteX2" fmla="*/ 2720 w 20870"/>
                  <a:gd name="connsiteY2" fmla="*/ 84949 h 88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70" h="88282">
                    <a:moveTo>
                      <a:pt x="20870" y="88282"/>
                    </a:moveTo>
                    <a:cubicBezTo>
                      <a:pt x="10993" y="59822"/>
                      <a:pt x="5214" y="30090"/>
                      <a:pt x="3707" y="0"/>
                    </a:cubicBezTo>
                    <a:cubicBezTo>
                      <a:pt x="-886" y="28102"/>
                      <a:pt x="-1207" y="56748"/>
                      <a:pt x="2720" y="8494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9CCB435-B074-46E8-2A23-09FCD40E6685}"/>
                  </a:ext>
                </a:extLst>
              </p:cNvPr>
              <p:cNvSpPr/>
              <p:nvPr/>
            </p:nvSpPr>
            <p:spPr>
              <a:xfrm>
                <a:off x="10588936" y="5680528"/>
                <a:ext cx="430338" cy="631026"/>
              </a:xfrm>
              <a:custGeom>
                <a:avLst/>
                <a:gdLst>
                  <a:gd name="connsiteX0" fmla="*/ 430053 w 430338"/>
                  <a:gd name="connsiteY0" fmla="*/ 585999 h 631026"/>
                  <a:gd name="connsiteX1" fmla="*/ 411779 w 430338"/>
                  <a:gd name="connsiteY1" fmla="*/ 612175 h 631026"/>
                  <a:gd name="connsiteX2" fmla="*/ 338313 w 430338"/>
                  <a:gd name="connsiteY2" fmla="*/ 630695 h 631026"/>
                  <a:gd name="connsiteX3" fmla="*/ 265835 w 430338"/>
                  <a:gd name="connsiteY3" fmla="*/ 621188 h 631026"/>
                  <a:gd name="connsiteX4" fmla="*/ 204099 w 430338"/>
                  <a:gd name="connsiteY4" fmla="*/ 583282 h 631026"/>
                  <a:gd name="connsiteX5" fmla="*/ 172367 w 430338"/>
                  <a:gd name="connsiteY5" fmla="*/ 534634 h 631026"/>
                  <a:gd name="connsiteX6" fmla="*/ 144709 w 430338"/>
                  <a:gd name="connsiteY6" fmla="*/ 498951 h 631026"/>
                  <a:gd name="connsiteX7" fmla="*/ 128411 w 430338"/>
                  <a:gd name="connsiteY7" fmla="*/ 488085 h 631026"/>
                  <a:gd name="connsiteX8" fmla="*/ 109396 w 430338"/>
                  <a:gd name="connsiteY8" fmla="*/ 474256 h 631026"/>
                  <a:gd name="connsiteX9" fmla="*/ 60007 w 430338"/>
                  <a:gd name="connsiteY9" fmla="*/ 430547 h 631026"/>
                  <a:gd name="connsiteX10" fmla="*/ 53340 w 430338"/>
                  <a:gd name="connsiteY10" fmla="*/ 341894 h 631026"/>
                  <a:gd name="connsiteX11" fmla="*/ 55068 w 430338"/>
                  <a:gd name="connsiteY11" fmla="*/ 318558 h 631026"/>
                  <a:gd name="connsiteX12" fmla="*/ 53957 w 430338"/>
                  <a:gd name="connsiteY12" fmla="*/ 306211 h 631026"/>
                  <a:gd name="connsiteX13" fmla="*/ 0 w 430338"/>
                  <a:gd name="connsiteY13" fmla="*/ 9878 h 631026"/>
                  <a:gd name="connsiteX14" fmla="*/ 242252 w 430338"/>
                  <a:gd name="connsiteY14" fmla="*/ 0 h 631026"/>
                  <a:gd name="connsiteX15" fmla="*/ 229040 w 430338"/>
                  <a:gd name="connsiteY15" fmla="*/ 273738 h 631026"/>
                  <a:gd name="connsiteX16" fmla="*/ 238301 w 430338"/>
                  <a:gd name="connsiteY16" fmla="*/ 353995 h 631026"/>
                  <a:gd name="connsiteX17" fmla="*/ 277565 w 430338"/>
                  <a:gd name="connsiteY17" fmla="*/ 429189 h 631026"/>
                  <a:gd name="connsiteX18" fmla="*/ 325843 w 430338"/>
                  <a:gd name="connsiteY18" fmla="*/ 482035 h 631026"/>
                  <a:gd name="connsiteX19" fmla="*/ 352883 w 430338"/>
                  <a:gd name="connsiteY19" fmla="*/ 501914 h 631026"/>
                  <a:gd name="connsiteX20" fmla="*/ 408939 w 430338"/>
                  <a:gd name="connsiteY20" fmla="*/ 538338 h 631026"/>
                  <a:gd name="connsiteX21" fmla="*/ 430053 w 430338"/>
                  <a:gd name="connsiteY21" fmla="*/ 585999 h 631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0338" h="631026">
                    <a:moveTo>
                      <a:pt x="430053" y="585999"/>
                    </a:moveTo>
                    <a:cubicBezTo>
                      <a:pt x="427423" y="596691"/>
                      <a:pt x="420916" y="606026"/>
                      <a:pt x="411779" y="612175"/>
                    </a:cubicBezTo>
                    <a:cubicBezTo>
                      <a:pt x="389937" y="626115"/>
                      <a:pt x="364156" y="632621"/>
                      <a:pt x="338313" y="630695"/>
                    </a:cubicBezTo>
                    <a:cubicBezTo>
                      <a:pt x="313816" y="631201"/>
                      <a:pt x="289381" y="627991"/>
                      <a:pt x="265835" y="621188"/>
                    </a:cubicBezTo>
                    <a:cubicBezTo>
                      <a:pt x="242203" y="614372"/>
                      <a:pt x="220867" y="601272"/>
                      <a:pt x="204099" y="583282"/>
                    </a:cubicBezTo>
                    <a:cubicBezTo>
                      <a:pt x="191950" y="568144"/>
                      <a:pt x="181331" y="551846"/>
                      <a:pt x="172367" y="534634"/>
                    </a:cubicBezTo>
                    <a:cubicBezTo>
                      <a:pt x="165033" y="521386"/>
                      <a:pt x="155711" y="509347"/>
                      <a:pt x="144709" y="498951"/>
                    </a:cubicBezTo>
                    <a:cubicBezTo>
                      <a:pt x="139511" y="494987"/>
                      <a:pt x="134066" y="491357"/>
                      <a:pt x="128411" y="488085"/>
                    </a:cubicBezTo>
                    <a:cubicBezTo>
                      <a:pt x="121990" y="483517"/>
                      <a:pt x="116064" y="478701"/>
                      <a:pt x="109396" y="474256"/>
                    </a:cubicBezTo>
                    <a:cubicBezTo>
                      <a:pt x="90702" y="462415"/>
                      <a:pt x="74033" y="447660"/>
                      <a:pt x="60007" y="430547"/>
                    </a:cubicBezTo>
                    <a:cubicBezTo>
                      <a:pt x="40375" y="402272"/>
                      <a:pt x="51364" y="373750"/>
                      <a:pt x="53340" y="341894"/>
                    </a:cubicBezTo>
                    <a:cubicBezTo>
                      <a:pt x="53340" y="334115"/>
                      <a:pt x="54451" y="326337"/>
                      <a:pt x="55068" y="318558"/>
                    </a:cubicBezTo>
                    <a:lnTo>
                      <a:pt x="53957" y="306211"/>
                    </a:lnTo>
                    <a:cubicBezTo>
                      <a:pt x="48030" y="225954"/>
                      <a:pt x="8766" y="55810"/>
                      <a:pt x="0" y="9878"/>
                    </a:cubicBezTo>
                    <a:lnTo>
                      <a:pt x="242252" y="0"/>
                    </a:lnTo>
                    <a:cubicBezTo>
                      <a:pt x="236943" y="134338"/>
                      <a:pt x="230892" y="222250"/>
                      <a:pt x="229040" y="273738"/>
                    </a:cubicBezTo>
                    <a:cubicBezTo>
                      <a:pt x="226793" y="300840"/>
                      <a:pt x="229942" y="328115"/>
                      <a:pt x="238301" y="353995"/>
                    </a:cubicBezTo>
                    <a:cubicBezTo>
                      <a:pt x="246092" y="381492"/>
                      <a:pt x="259452" y="407087"/>
                      <a:pt x="277565" y="429189"/>
                    </a:cubicBezTo>
                    <a:cubicBezTo>
                      <a:pt x="292480" y="447845"/>
                      <a:pt x="308606" y="465502"/>
                      <a:pt x="325843" y="482035"/>
                    </a:cubicBezTo>
                    <a:cubicBezTo>
                      <a:pt x="334202" y="489505"/>
                      <a:pt x="343265" y="496160"/>
                      <a:pt x="352883" y="501914"/>
                    </a:cubicBezTo>
                    <a:cubicBezTo>
                      <a:pt x="372256" y="512952"/>
                      <a:pt x="390974" y="525115"/>
                      <a:pt x="408939" y="538338"/>
                    </a:cubicBezTo>
                    <a:cubicBezTo>
                      <a:pt x="423954" y="549339"/>
                      <a:pt x="431992" y="567490"/>
                      <a:pt x="430053" y="585999"/>
                    </a:cubicBezTo>
                    <a:close/>
                  </a:path>
                </a:pathLst>
              </a:custGeom>
              <a:solidFill>
                <a:srgbClr val="C8856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E8586EB-F41E-1167-25E4-2CF9D7FCE244}"/>
                  </a:ext>
                </a:extLst>
              </p:cNvPr>
              <p:cNvSpPr/>
              <p:nvPr/>
            </p:nvSpPr>
            <p:spPr>
              <a:xfrm>
                <a:off x="10622089" y="6130460"/>
                <a:ext cx="465927" cy="253636"/>
              </a:xfrm>
              <a:custGeom>
                <a:avLst/>
                <a:gdLst>
                  <a:gd name="connsiteX0" fmla="*/ 183 w 465927"/>
                  <a:gd name="connsiteY0" fmla="*/ 0 h 253636"/>
                  <a:gd name="connsiteX1" fmla="*/ 2406 w 465927"/>
                  <a:gd name="connsiteY1" fmla="*/ 22966 h 253636"/>
                  <a:gd name="connsiteX2" fmla="*/ 74143 w 465927"/>
                  <a:gd name="connsiteY2" fmla="*/ 78281 h 253636"/>
                  <a:gd name="connsiteX3" fmla="*/ 125261 w 465927"/>
                  <a:gd name="connsiteY3" fmla="*/ 137301 h 253636"/>
                  <a:gd name="connsiteX4" fmla="*/ 215025 w 465927"/>
                  <a:gd name="connsiteY4" fmla="*/ 225336 h 253636"/>
                  <a:gd name="connsiteX5" fmla="*/ 385416 w 465927"/>
                  <a:gd name="connsiteY5" fmla="*/ 250031 h 253636"/>
                  <a:gd name="connsiteX6" fmla="*/ 465179 w 465927"/>
                  <a:gd name="connsiteY6" fmla="*/ 198173 h 253636"/>
                  <a:gd name="connsiteX7" fmla="*/ 452832 w 465927"/>
                  <a:gd name="connsiteY7" fmla="*/ 151624 h 253636"/>
                  <a:gd name="connsiteX8" fmla="*/ 183 w 465927"/>
                  <a:gd name="connsiteY8" fmla="*/ 0 h 2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5927" h="253636">
                    <a:moveTo>
                      <a:pt x="183" y="0"/>
                    </a:moveTo>
                    <a:cubicBezTo>
                      <a:pt x="-384" y="7729"/>
                      <a:pt x="369" y="15496"/>
                      <a:pt x="2406" y="22966"/>
                    </a:cubicBezTo>
                    <a:cubicBezTo>
                      <a:pt x="10925" y="45932"/>
                      <a:pt x="56857" y="68898"/>
                      <a:pt x="74143" y="78281"/>
                    </a:cubicBezTo>
                    <a:cubicBezTo>
                      <a:pt x="98122" y="90666"/>
                      <a:pt x="116420" y="111804"/>
                      <a:pt x="125261" y="137301"/>
                    </a:cubicBezTo>
                    <a:cubicBezTo>
                      <a:pt x="141559" y="176318"/>
                      <a:pt x="175637" y="205210"/>
                      <a:pt x="215025" y="225336"/>
                    </a:cubicBezTo>
                    <a:cubicBezTo>
                      <a:pt x="268007" y="250661"/>
                      <a:pt x="327434" y="259267"/>
                      <a:pt x="385416" y="250031"/>
                    </a:cubicBezTo>
                    <a:cubicBezTo>
                      <a:pt x="457648" y="240153"/>
                      <a:pt x="465179" y="198173"/>
                      <a:pt x="465179" y="198173"/>
                    </a:cubicBezTo>
                    <a:cubicBezTo>
                      <a:pt x="465179" y="198173"/>
                      <a:pt x="470488" y="158538"/>
                      <a:pt x="452832" y="151624"/>
                    </a:cubicBezTo>
                    <a:cubicBezTo>
                      <a:pt x="435176" y="144709"/>
                      <a:pt x="183" y="0"/>
                      <a:pt x="1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4D8CB52-BCDE-1E92-C565-67DAEF960836}"/>
                  </a:ext>
                </a:extLst>
              </p:cNvPr>
              <p:cNvSpPr/>
              <p:nvPr/>
            </p:nvSpPr>
            <p:spPr>
              <a:xfrm>
                <a:off x="10618526" y="5985875"/>
                <a:ext cx="466663" cy="367699"/>
              </a:xfrm>
              <a:custGeom>
                <a:avLst/>
                <a:gdLst>
                  <a:gd name="connsiteX0" fmla="*/ 23749 w 466663"/>
                  <a:gd name="connsiteY0" fmla="*/ 0 h 367699"/>
                  <a:gd name="connsiteX1" fmla="*/ 13501 w 466663"/>
                  <a:gd name="connsiteY1" fmla="*/ 15681 h 367699"/>
                  <a:gd name="connsiteX2" fmla="*/ 7821 w 466663"/>
                  <a:gd name="connsiteY2" fmla="*/ 72354 h 367699"/>
                  <a:gd name="connsiteX3" fmla="*/ 3746 w 466663"/>
                  <a:gd name="connsiteY3" fmla="*/ 144586 h 367699"/>
                  <a:gd name="connsiteX4" fmla="*/ 130552 w 466663"/>
                  <a:gd name="connsiteY4" fmla="*/ 244722 h 367699"/>
                  <a:gd name="connsiteX5" fmla="*/ 275385 w 466663"/>
                  <a:gd name="connsiteY5" fmla="*/ 359304 h 367699"/>
                  <a:gd name="connsiteX6" fmla="*/ 459235 w 466663"/>
                  <a:gd name="connsiteY6" fmla="*/ 328806 h 367699"/>
                  <a:gd name="connsiteX7" fmla="*/ 404043 w 466663"/>
                  <a:gd name="connsiteY7" fmla="*/ 242376 h 367699"/>
                  <a:gd name="connsiteX8" fmla="*/ 261926 w 466663"/>
                  <a:gd name="connsiteY8" fmla="*/ 99148 h 367699"/>
                  <a:gd name="connsiteX9" fmla="*/ 256494 w 466663"/>
                  <a:gd name="connsiteY9" fmla="*/ 91863 h 367699"/>
                  <a:gd name="connsiteX10" fmla="*/ 227725 w 466663"/>
                  <a:gd name="connsiteY10" fmla="*/ 38276 h 367699"/>
                  <a:gd name="connsiteX11" fmla="*/ 227107 w 466663"/>
                  <a:gd name="connsiteY11" fmla="*/ 20620 h 367699"/>
                  <a:gd name="connsiteX12" fmla="*/ 215501 w 466663"/>
                  <a:gd name="connsiteY12" fmla="*/ 10125 h 367699"/>
                  <a:gd name="connsiteX13" fmla="*/ 137590 w 466663"/>
                  <a:gd name="connsiteY13" fmla="*/ 19015 h 367699"/>
                  <a:gd name="connsiteX14" fmla="*/ 104746 w 466663"/>
                  <a:gd name="connsiteY14" fmla="*/ 36054 h 367699"/>
                  <a:gd name="connsiteX15" fmla="*/ 102648 w 466663"/>
                  <a:gd name="connsiteY15" fmla="*/ 38029 h 367699"/>
                  <a:gd name="connsiteX16" fmla="*/ 94128 w 466663"/>
                  <a:gd name="connsiteY16" fmla="*/ 53710 h 367699"/>
                  <a:gd name="connsiteX17" fmla="*/ 101660 w 466663"/>
                  <a:gd name="connsiteY17" fmla="*/ 82356 h 367699"/>
                  <a:gd name="connsiteX18" fmla="*/ 82151 w 466663"/>
                  <a:gd name="connsiteY18" fmla="*/ 62724 h 367699"/>
                  <a:gd name="connsiteX19" fmla="*/ 75360 w 466663"/>
                  <a:gd name="connsiteY19" fmla="*/ 48154 h 367699"/>
                  <a:gd name="connsiteX20" fmla="*/ 24613 w 466663"/>
                  <a:gd name="connsiteY20" fmla="*/ 9631 h 3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6663" h="367699">
                    <a:moveTo>
                      <a:pt x="23749" y="0"/>
                    </a:moveTo>
                    <a:cubicBezTo>
                      <a:pt x="15723" y="0"/>
                      <a:pt x="13254" y="7408"/>
                      <a:pt x="13501" y="15681"/>
                    </a:cubicBezTo>
                    <a:cubicBezTo>
                      <a:pt x="15501" y="34757"/>
                      <a:pt x="13575" y="54056"/>
                      <a:pt x="7821" y="72354"/>
                    </a:cubicBezTo>
                    <a:cubicBezTo>
                      <a:pt x="2759" y="92604"/>
                      <a:pt x="-4526" y="118904"/>
                      <a:pt x="3746" y="144586"/>
                    </a:cubicBezTo>
                    <a:cubicBezTo>
                      <a:pt x="22144" y="184590"/>
                      <a:pt x="103388" y="203605"/>
                      <a:pt x="130552" y="244722"/>
                    </a:cubicBezTo>
                    <a:cubicBezTo>
                      <a:pt x="157716" y="285838"/>
                      <a:pt x="182287" y="336832"/>
                      <a:pt x="275385" y="359304"/>
                    </a:cubicBezTo>
                    <a:cubicBezTo>
                      <a:pt x="368483" y="381775"/>
                      <a:pt x="440837" y="354859"/>
                      <a:pt x="459235" y="328806"/>
                    </a:cubicBezTo>
                    <a:cubicBezTo>
                      <a:pt x="477632" y="302753"/>
                      <a:pt x="462815" y="277071"/>
                      <a:pt x="404043" y="242376"/>
                    </a:cubicBezTo>
                    <a:cubicBezTo>
                      <a:pt x="341689" y="205334"/>
                      <a:pt x="261926" y="99272"/>
                      <a:pt x="261926" y="99148"/>
                    </a:cubicBezTo>
                    <a:cubicBezTo>
                      <a:pt x="259976" y="96827"/>
                      <a:pt x="258161" y="94394"/>
                      <a:pt x="256494" y="91863"/>
                    </a:cubicBezTo>
                    <a:cubicBezTo>
                      <a:pt x="247974" y="79516"/>
                      <a:pt x="228095" y="54822"/>
                      <a:pt x="227725" y="38276"/>
                    </a:cubicBezTo>
                    <a:cubicBezTo>
                      <a:pt x="228070" y="32387"/>
                      <a:pt x="227873" y="26472"/>
                      <a:pt x="227107" y="20620"/>
                    </a:cubicBezTo>
                    <a:cubicBezTo>
                      <a:pt x="225206" y="15422"/>
                      <a:pt x="220860" y="11495"/>
                      <a:pt x="215501" y="10125"/>
                    </a:cubicBezTo>
                    <a:cubicBezTo>
                      <a:pt x="189189" y="6717"/>
                      <a:pt x="162457" y="9766"/>
                      <a:pt x="137590" y="19015"/>
                    </a:cubicBezTo>
                    <a:cubicBezTo>
                      <a:pt x="125564" y="22299"/>
                      <a:pt x="114365" y="28115"/>
                      <a:pt x="104746" y="36054"/>
                    </a:cubicBezTo>
                    <a:lnTo>
                      <a:pt x="102648" y="38029"/>
                    </a:lnTo>
                    <a:cubicBezTo>
                      <a:pt x="98178" y="42190"/>
                      <a:pt x="95190" y="47697"/>
                      <a:pt x="94128" y="53710"/>
                    </a:cubicBezTo>
                    <a:cubicBezTo>
                      <a:pt x="94498" y="63699"/>
                      <a:pt x="97067" y="73478"/>
                      <a:pt x="101660" y="82356"/>
                    </a:cubicBezTo>
                    <a:cubicBezTo>
                      <a:pt x="93597" y="77577"/>
                      <a:pt x="86880" y="70823"/>
                      <a:pt x="82151" y="62724"/>
                    </a:cubicBezTo>
                    <a:cubicBezTo>
                      <a:pt x="79645" y="57982"/>
                      <a:pt x="77373" y="53118"/>
                      <a:pt x="75360" y="48154"/>
                    </a:cubicBezTo>
                    <a:cubicBezTo>
                      <a:pt x="63013" y="18644"/>
                      <a:pt x="30416" y="25065"/>
                      <a:pt x="24613" y="9631"/>
                    </a:cubicBezTo>
                    <a:close/>
                  </a:path>
                </a:pathLst>
              </a:custGeom>
              <a:solidFill>
                <a:srgbClr val="37474F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36ACFEC-CB13-F2E5-99D8-80D001070F94}"/>
                  </a:ext>
                </a:extLst>
              </p:cNvPr>
              <p:cNvSpPr/>
              <p:nvPr/>
            </p:nvSpPr>
            <p:spPr>
              <a:xfrm>
                <a:off x="10833781" y="6205163"/>
                <a:ext cx="254481" cy="151990"/>
              </a:xfrm>
              <a:custGeom>
                <a:avLst/>
                <a:gdLst>
                  <a:gd name="connsiteX0" fmla="*/ 0 w 254481"/>
                  <a:gd name="connsiteY0" fmla="*/ 115198 h 151990"/>
                  <a:gd name="connsiteX1" fmla="*/ 74083 w 254481"/>
                  <a:gd name="connsiteY1" fmla="*/ 16420 h 151990"/>
                  <a:gd name="connsiteX2" fmla="*/ 209902 w 254481"/>
                  <a:gd name="connsiteY2" fmla="*/ 24693 h 151990"/>
                  <a:gd name="connsiteX3" fmla="*/ 246944 w 254481"/>
                  <a:gd name="connsiteY3" fmla="*/ 111741 h 151990"/>
                  <a:gd name="connsiteX4" fmla="*/ 110014 w 254481"/>
                  <a:gd name="connsiteY4" fmla="*/ 151745 h 151990"/>
                  <a:gd name="connsiteX5" fmla="*/ 0 w 254481"/>
                  <a:gd name="connsiteY5" fmla="*/ 115198 h 151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4481" h="151990">
                    <a:moveTo>
                      <a:pt x="0" y="115198"/>
                    </a:moveTo>
                    <a:cubicBezTo>
                      <a:pt x="4408" y="71056"/>
                      <a:pt x="32942" y="33002"/>
                      <a:pt x="74083" y="16420"/>
                    </a:cubicBezTo>
                    <a:cubicBezTo>
                      <a:pt x="146314" y="-16918"/>
                      <a:pt x="188418" y="8147"/>
                      <a:pt x="209902" y="24693"/>
                    </a:cubicBezTo>
                    <a:cubicBezTo>
                      <a:pt x="234597" y="44201"/>
                      <a:pt x="270157" y="84453"/>
                      <a:pt x="246944" y="111741"/>
                    </a:cubicBezTo>
                    <a:cubicBezTo>
                      <a:pt x="221509" y="141127"/>
                      <a:pt x="182245" y="153968"/>
                      <a:pt x="110014" y="151745"/>
                    </a:cubicBezTo>
                    <a:cubicBezTo>
                      <a:pt x="37782" y="149523"/>
                      <a:pt x="0" y="115198"/>
                      <a:pt x="0" y="115198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3A19A8A-6614-5666-8B23-A80F5BA2920B}"/>
                  </a:ext>
                </a:extLst>
              </p:cNvPr>
              <p:cNvSpPr/>
              <p:nvPr/>
            </p:nvSpPr>
            <p:spPr>
              <a:xfrm>
                <a:off x="10738066" y="6041891"/>
                <a:ext cx="124619" cy="55113"/>
              </a:xfrm>
              <a:custGeom>
                <a:avLst/>
                <a:gdLst>
                  <a:gd name="connsiteX0" fmla="*/ 8049 w 124619"/>
                  <a:gd name="connsiteY0" fmla="*/ 55109 h 55113"/>
                  <a:gd name="connsiteX1" fmla="*/ 14717 w 124619"/>
                  <a:gd name="connsiteY1" fmla="*/ 52022 h 55113"/>
                  <a:gd name="connsiteX2" fmla="*/ 123866 w 124619"/>
                  <a:gd name="connsiteY2" fmla="*/ 17203 h 55113"/>
                  <a:gd name="connsiteX3" fmla="*/ 114976 w 124619"/>
                  <a:gd name="connsiteY3" fmla="*/ 2633 h 55113"/>
                  <a:gd name="connsiteX4" fmla="*/ 1629 w 124619"/>
                  <a:gd name="connsiteY4" fmla="*/ 42638 h 55113"/>
                  <a:gd name="connsiteX5" fmla="*/ 2851 w 124619"/>
                  <a:gd name="connsiteY5" fmla="*/ 53220 h 55113"/>
                  <a:gd name="connsiteX6" fmla="*/ 3234 w 124619"/>
                  <a:gd name="connsiteY6" fmla="*/ 53504 h 55113"/>
                  <a:gd name="connsiteX7" fmla="*/ 8049 w 124619"/>
                  <a:gd name="connsiteY7" fmla="*/ 55109 h 55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619" h="55113">
                    <a:moveTo>
                      <a:pt x="8049" y="55109"/>
                    </a:moveTo>
                    <a:cubicBezTo>
                      <a:pt x="10630" y="55195"/>
                      <a:pt x="13112" y="54047"/>
                      <a:pt x="14717" y="52022"/>
                    </a:cubicBezTo>
                    <a:cubicBezTo>
                      <a:pt x="23113" y="41157"/>
                      <a:pt x="74848" y="1275"/>
                      <a:pt x="123866" y="17203"/>
                    </a:cubicBezTo>
                    <a:cubicBezTo>
                      <a:pt x="126706" y="11523"/>
                      <a:pt x="121026" y="5844"/>
                      <a:pt x="114976" y="2633"/>
                    </a:cubicBezTo>
                    <a:cubicBezTo>
                      <a:pt x="62501" y="-10578"/>
                      <a:pt x="11877" y="29550"/>
                      <a:pt x="1629" y="42638"/>
                    </a:cubicBezTo>
                    <a:cubicBezTo>
                      <a:pt x="-952" y="45898"/>
                      <a:pt x="-409" y="50639"/>
                      <a:pt x="2851" y="53220"/>
                    </a:cubicBezTo>
                    <a:cubicBezTo>
                      <a:pt x="2975" y="53319"/>
                      <a:pt x="3098" y="53418"/>
                      <a:pt x="3234" y="53504"/>
                    </a:cubicBezTo>
                    <a:cubicBezTo>
                      <a:pt x="4629" y="54541"/>
                      <a:pt x="6308" y="55109"/>
                      <a:pt x="8049" y="55109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7B700E2-9A5C-6911-0CC6-51902E849E8E}"/>
                  </a:ext>
                </a:extLst>
              </p:cNvPr>
              <p:cNvSpPr/>
              <p:nvPr/>
            </p:nvSpPr>
            <p:spPr>
              <a:xfrm>
                <a:off x="10769275" y="6081741"/>
                <a:ext cx="121536" cy="55270"/>
              </a:xfrm>
              <a:custGeom>
                <a:avLst/>
                <a:gdLst>
                  <a:gd name="connsiteX0" fmla="*/ 121179 w 121536"/>
                  <a:gd name="connsiteY0" fmla="*/ 16369 h 55270"/>
                  <a:gd name="connsiteX1" fmla="*/ 109449 w 121536"/>
                  <a:gd name="connsiteY1" fmla="*/ 1306 h 55270"/>
                  <a:gd name="connsiteX2" fmla="*/ 1535 w 121536"/>
                  <a:gd name="connsiteY2" fmla="*/ 42916 h 55270"/>
                  <a:gd name="connsiteX3" fmla="*/ 3066 w 121536"/>
                  <a:gd name="connsiteY3" fmla="*/ 53633 h 55270"/>
                  <a:gd name="connsiteX4" fmla="*/ 3263 w 121536"/>
                  <a:gd name="connsiteY4" fmla="*/ 53781 h 55270"/>
                  <a:gd name="connsiteX5" fmla="*/ 8079 w 121536"/>
                  <a:gd name="connsiteY5" fmla="*/ 55263 h 55270"/>
                  <a:gd name="connsiteX6" fmla="*/ 14623 w 121536"/>
                  <a:gd name="connsiteY6" fmla="*/ 52176 h 55270"/>
                  <a:gd name="connsiteX7" fmla="*/ 121179 w 121536"/>
                  <a:gd name="connsiteY7" fmla="*/ 16369 h 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536" h="55270">
                    <a:moveTo>
                      <a:pt x="121179" y="16369"/>
                    </a:moveTo>
                    <a:cubicBezTo>
                      <a:pt x="123401" y="12295"/>
                      <a:pt x="114759" y="3158"/>
                      <a:pt x="109449" y="1306"/>
                    </a:cubicBezTo>
                    <a:cubicBezTo>
                      <a:pt x="57467" y="-7461"/>
                      <a:pt x="11413" y="30322"/>
                      <a:pt x="1535" y="42916"/>
                    </a:cubicBezTo>
                    <a:cubicBezTo>
                      <a:pt x="-1009" y="46299"/>
                      <a:pt x="-317" y="51090"/>
                      <a:pt x="3066" y="53633"/>
                    </a:cubicBezTo>
                    <a:cubicBezTo>
                      <a:pt x="3127" y="53683"/>
                      <a:pt x="3189" y="53732"/>
                      <a:pt x="3263" y="53781"/>
                    </a:cubicBezTo>
                    <a:cubicBezTo>
                      <a:pt x="4683" y="54745"/>
                      <a:pt x="6362" y="55263"/>
                      <a:pt x="8079" y="55263"/>
                    </a:cubicBezTo>
                    <a:cubicBezTo>
                      <a:pt x="10634" y="55374"/>
                      <a:pt x="13079" y="54214"/>
                      <a:pt x="14623" y="52176"/>
                    </a:cubicBezTo>
                    <a:cubicBezTo>
                      <a:pt x="22895" y="41064"/>
                      <a:pt x="73395" y="4022"/>
                      <a:pt x="121179" y="16369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39C98900-EC7C-1DE5-BB5C-67D8F1AF6CC2}"/>
                  </a:ext>
                </a:extLst>
              </p:cNvPr>
              <p:cNvSpPr/>
              <p:nvPr/>
            </p:nvSpPr>
            <p:spPr>
              <a:xfrm>
                <a:off x="10831628" y="6161221"/>
                <a:ext cx="133819" cy="54807"/>
              </a:xfrm>
              <a:custGeom>
                <a:avLst/>
                <a:gdLst>
                  <a:gd name="connsiteX0" fmla="*/ 133527 w 133819"/>
                  <a:gd name="connsiteY0" fmla="*/ 20234 h 54807"/>
                  <a:gd name="connsiteX1" fmla="*/ 116981 w 133819"/>
                  <a:gd name="connsiteY1" fmla="*/ 3565 h 54807"/>
                  <a:gd name="connsiteX2" fmla="*/ 1535 w 133819"/>
                  <a:gd name="connsiteY2" fmla="*/ 42335 h 54807"/>
                  <a:gd name="connsiteX3" fmla="*/ 3066 w 133819"/>
                  <a:gd name="connsiteY3" fmla="*/ 53053 h 54807"/>
                  <a:gd name="connsiteX4" fmla="*/ 3263 w 133819"/>
                  <a:gd name="connsiteY4" fmla="*/ 53201 h 54807"/>
                  <a:gd name="connsiteX5" fmla="*/ 8079 w 133819"/>
                  <a:gd name="connsiteY5" fmla="*/ 54806 h 54807"/>
                  <a:gd name="connsiteX6" fmla="*/ 14623 w 133819"/>
                  <a:gd name="connsiteY6" fmla="*/ 51719 h 54807"/>
                  <a:gd name="connsiteX7" fmla="*/ 133527 w 133819"/>
                  <a:gd name="connsiteY7" fmla="*/ 20234 h 54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819" h="54807">
                    <a:moveTo>
                      <a:pt x="133527" y="20234"/>
                    </a:moveTo>
                    <a:cubicBezTo>
                      <a:pt x="135502" y="17023"/>
                      <a:pt x="127229" y="9121"/>
                      <a:pt x="116981" y="3565"/>
                    </a:cubicBezTo>
                    <a:cubicBezTo>
                      <a:pt x="64505" y="-12363"/>
                      <a:pt x="11659" y="29494"/>
                      <a:pt x="1535" y="42335"/>
                    </a:cubicBezTo>
                    <a:cubicBezTo>
                      <a:pt x="-1009" y="45718"/>
                      <a:pt x="-317" y="50509"/>
                      <a:pt x="3066" y="53053"/>
                    </a:cubicBezTo>
                    <a:cubicBezTo>
                      <a:pt x="3128" y="53102"/>
                      <a:pt x="3189" y="53151"/>
                      <a:pt x="3263" y="53201"/>
                    </a:cubicBezTo>
                    <a:cubicBezTo>
                      <a:pt x="4646" y="54263"/>
                      <a:pt x="6338" y="54831"/>
                      <a:pt x="8079" y="54806"/>
                    </a:cubicBezTo>
                    <a:cubicBezTo>
                      <a:pt x="10622" y="54855"/>
                      <a:pt x="13042" y="53720"/>
                      <a:pt x="14623" y="51719"/>
                    </a:cubicBezTo>
                    <a:cubicBezTo>
                      <a:pt x="23636" y="40236"/>
                      <a:pt x="82285" y="-3349"/>
                      <a:pt x="133527" y="20234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C20E4AE1-18AC-422E-4666-11A8F894ECCC}"/>
                  </a:ext>
                </a:extLst>
              </p:cNvPr>
              <p:cNvSpPr/>
              <p:nvPr/>
            </p:nvSpPr>
            <p:spPr>
              <a:xfrm>
                <a:off x="10801037" y="6121272"/>
                <a:ext cx="124173" cy="55121"/>
              </a:xfrm>
              <a:custGeom>
                <a:avLst/>
                <a:gdLst>
                  <a:gd name="connsiteX0" fmla="*/ 8049 w 124173"/>
                  <a:gd name="connsiteY0" fmla="*/ 55120 h 55121"/>
                  <a:gd name="connsiteX1" fmla="*/ 14717 w 124173"/>
                  <a:gd name="connsiteY1" fmla="*/ 52033 h 55121"/>
                  <a:gd name="connsiteX2" fmla="*/ 123866 w 124173"/>
                  <a:gd name="connsiteY2" fmla="*/ 16844 h 55121"/>
                  <a:gd name="connsiteX3" fmla="*/ 110284 w 124173"/>
                  <a:gd name="connsiteY3" fmla="*/ 1410 h 55121"/>
                  <a:gd name="connsiteX4" fmla="*/ 1629 w 124173"/>
                  <a:gd name="connsiteY4" fmla="*/ 42649 h 55121"/>
                  <a:gd name="connsiteX5" fmla="*/ 2851 w 124173"/>
                  <a:gd name="connsiteY5" fmla="*/ 53231 h 55121"/>
                  <a:gd name="connsiteX6" fmla="*/ 3234 w 124173"/>
                  <a:gd name="connsiteY6" fmla="*/ 53515 h 55121"/>
                  <a:gd name="connsiteX7" fmla="*/ 8049 w 124173"/>
                  <a:gd name="connsiteY7" fmla="*/ 55120 h 55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173" h="55121">
                    <a:moveTo>
                      <a:pt x="8049" y="55120"/>
                    </a:moveTo>
                    <a:cubicBezTo>
                      <a:pt x="10630" y="55157"/>
                      <a:pt x="13075" y="54021"/>
                      <a:pt x="14717" y="52033"/>
                    </a:cubicBezTo>
                    <a:cubicBezTo>
                      <a:pt x="23113" y="41291"/>
                      <a:pt x="75218" y="2645"/>
                      <a:pt x="123866" y="16844"/>
                    </a:cubicBezTo>
                    <a:cubicBezTo>
                      <a:pt x="125842" y="12275"/>
                      <a:pt x="117939" y="4497"/>
                      <a:pt x="110284" y="1410"/>
                    </a:cubicBezTo>
                    <a:cubicBezTo>
                      <a:pt x="57191" y="-7727"/>
                      <a:pt x="11506" y="30055"/>
                      <a:pt x="1629" y="42649"/>
                    </a:cubicBezTo>
                    <a:cubicBezTo>
                      <a:pt x="-952" y="45909"/>
                      <a:pt x="-409" y="50651"/>
                      <a:pt x="2851" y="53231"/>
                    </a:cubicBezTo>
                    <a:cubicBezTo>
                      <a:pt x="2974" y="53330"/>
                      <a:pt x="3098" y="53429"/>
                      <a:pt x="3234" y="53515"/>
                    </a:cubicBezTo>
                    <a:cubicBezTo>
                      <a:pt x="4629" y="54552"/>
                      <a:pt x="6308" y="55120"/>
                      <a:pt x="8049" y="55120"/>
                    </a:cubicBezTo>
                    <a:close/>
                  </a:path>
                </a:pathLst>
              </a:custGeom>
              <a:solidFill>
                <a:srgbClr val="FAFAFA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3CC0164-73FB-4D4D-A472-8F86448E8855}"/>
                  </a:ext>
                </a:extLst>
              </p:cNvPr>
              <p:cNvSpPr/>
              <p:nvPr/>
            </p:nvSpPr>
            <p:spPr>
              <a:xfrm>
                <a:off x="10600295" y="5727695"/>
                <a:ext cx="232374" cy="136165"/>
              </a:xfrm>
              <a:custGeom>
                <a:avLst/>
                <a:gdLst>
                  <a:gd name="connsiteX0" fmla="*/ 0 w 232374"/>
                  <a:gd name="connsiteY0" fmla="*/ 22595 h 136165"/>
                  <a:gd name="connsiteX1" fmla="*/ 19138 w 232374"/>
                  <a:gd name="connsiteY1" fmla="*/ 116804 h 136165"/>
                  <a:gd name="connsiteX2" fmla="*/ 128164 w 232374"/>
                  <a:gd name="connsiteY2" fmla="*/ 135572 h 136165"/>
                  <a:gd name="connsiteX3" fmla="*/ 225336 w 232374"/>
                  <a:gd name="connsiteY3" fmla="*/ 104951 h 136165"/>
                  <a:gd name="connsiteX4" fmla="*/ 232374 w 232374"/>
                  <a:gd name="connsiteY4" fmla="*/ 0 h 136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374" h="136165">
                    <a:moveTo>
                      <a:pt x="0" y="22595"/>
                    </a:moveTo>
                    <a:lnTo>
                      <a:pt x="19138" y="116804"/>
                    </a:lnTo>
                    <a:cubicBezTo>
                      <a:pt x="19138" y="116804"/>
                      <a:pt x="52229" y="140141"/>
                      <a:pt x="128164" y="135572"/>
                    </a:cubicBezTo>
                    <a:cubicBezTo>
                      <a:pt x="204099" y="131004"/>
                      <a:pt x="225336" y="104951"/>
                      <a:pt x="225336" y="104951"/>
                    </a:cubicBezTo>
                    <a:lnTo>
                      <a:pt x="232374" y="0"/>
                    </a:lnTo>
                    <a:close/>
                  </a:path>
                </a:pathLst>
              </a:custGeom>
              <a:solidFill>
                <a:srgbClr val="263238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7BA4E85-FBF0-CAAA-7BF6-D990350C052F}"/>
                  </a:ext>
                </a:extLst>
              </p:cNvPr>
              <p:cNvSpPr/>
              <p:nvPr/>
            </p:nvSpPr>
            <p:spPr>
              <a:xfrm>
                <a:off x="9880576" y="4946781"/>
                <a:ext cx="914242" cy="936319"/>
              </a:xfrm>
              <a:custGeom>
                <a:avLst/>
                <a:gdLst>
                  <a:gd name="connsiteX0" fmla="*/ 27781 w 914242"/>
                  <a:gd name="connsiteY0" fmla="*/ 766221 h 936319"/>
                  <a:gd name="connsiteX1" fmla="*/ 459933 w 914242"/>
                  <a:gd name="connsiteY1" fmla="*/ 909572 h 936319"/>
                  <a:gd name="connsiteX2" fmla="*/ 913817 w 914242"/>
                  <a:gd name="connsiteY2" fmla="*/ 115029 h 936319"/>
                  <a:gd name="connsiteX3" fmla="*/ 526979 w 914242"/>
                  <a:gd name="connsiteY3" fmla="*/ 127377 h 936319"/>
                  <a:gd name="connsiteX4" fmla="*/ 217681 w 914242"/>
                  <a:gd name="connsiteY4" fmla="*/ 467789 h 936319"/>
                  <a:gd name="connsiteX5" fmla="*/ 0 w 914242"/>
                  <a:gd name="connsiteY5" fmla="*/ 645589 h 936319"/>
                  <a:gd name="connsiteX6" fmla="*/ 27781 w 914242"/>
                  <a:gd name="connsiteY6" fmla="*/ 766221 h 936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4242" h="936319">
                    <a:moveTo>
                      <a:pt x="27781" y="766221"/>
                    </a:moveTo>
                    <a:cubicBezTo>
                      <a:pt x="112236" y="937600"/>
                      <a:pt x="325226" y="966986"/>
                      <a:pt x="459933" y="909572"/>
                    </a:cubicBezTo>
                    <a:cubicBezTo>
                      <a:pt x="697864" y="807831"/>
                      <a:pt x="925423" y="248873"/>
                      <a:pt x="913817" y="115029"/>
                    </a:cubicBezTo>
                    <a:cubicBezTo>
                      <a:pt x="902210" y="-18814"/>
                      <a:pt x="765650" y="-61289"/>
                      <a:pt x="526979" y="127377"/>
                    </a:cubicBezTo>
                    <a:cubicBezTo>
                      <a:pt x="398691" y="228747"/>
                      <a:pt x="316459" y="324191"/>
                      <a:pt x="217681" y="467789"/>
                    </a:cubicBezTo>
                    <a:cubicBezTo>
                      <a:pt x="177676" y="481247"/>
                      <a:pt x="39882" y="554219"/>
                      <a:pt x="0" y="645589"/>
                    </a:cubicBezTo>
                    <a:cubicBezTo>
                      <a:pt x="1852" y="687149"/>
                      <a:pt x="11273" y="728031"/>
                      <a:pt x="27781" y="766221"/>
                    </a:cubicBezTo>
                    <a:close/>
                  </a:path>
                </a:pathLst>
              </a:custGeom>
              <a:solidFill>
                <a:srgbClr val="455A64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A8DA9F0-9143-EE7B-AAD6-153A22323788}"/>
                  </a:ext>
                </a:extLst>
              </p:cNvPr>
              <p:cNvSpPr/>
              <p:nvPr/>
            </p:nvSpPr>
            <p:spPr>
              <a:xfrm>
                <a:off x="10002587" y="5414693"/>
                <a:ext cx="95176" cy="246326"/>
              </a:xfrm>
              <a:custGeom>
                <a:avLst/>
                <a:gdLst>
                  <a:gd name="connsiteX0" fmla="*/ 95177 w 95176"/>
                  <a:gd name="connsiteY0" fmla="*/ 0 h 246326"/>
                  <a:gd name="connsiteX1" fmla="*/ 58135 w 95176"/>
                  <a:gd name="connsiteY1" fmla="*/ 14323 h 246326"/>
                  <a:gd name="connsiteX2" fmla="*/ 10598 w 95176"/>
                  <a:gd name="connsiteY2" fmla="*/ 246327 h 246326"/>
                  <a:gd name="connsiteX3" fmla="*/ 95177 w 95176"/>
                  <a:gd name="connsiteY3" fmla="*/ 0 h 24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176" h="246326">
                    <a:moveTo>
                      <a:pt x="95177" y="0"/>
                    </a:moveTo>
                    <a:lnTo>
                      <a:pt x="58135" y="14323"/>
                    </a:lnTo>
                    <a:cubicBezTo>
                      <a:pt x="7264" y="73713"/>
                      <a:pt x="-14837" y="138412"/>
                      <a:pt x="10598" y="246327"/>
                    </a:cubicBezTo>
                    <a:cubicBezTo>
                      <a:pt x="7758" y="195580"/>
                      <a:pt x="26773" y="59020"/>
                      <a:pt x="95177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8D9E6DE-8DD6-E088-1C7D-108BC851FF8B}"/>
                  </a:ext>
                </a:extLst>
              </p:cNvPr>
              <p:cNvSpPr/>
              <p:nvPr/>
            </p:nvSpPr>
            <p:spPr>
              <a:xfrm>
                <a:off x="10535962" y="4954142"/>
                <a:ext cx="318428" cy="830450"/>
              </a:xfrm>
              <a:custGeom>
                <a:avLst/>
                <a:gdLst>
                  <a:gd name="connsiteX0" fmla="*/ 186694 w 318428"/>
                  <a:gd name="connsiteY0" fmla="*/ 0 h 830450"/>
                  <a:gd name="connsiteX1" fmla="*/ 317945 w 318428"/>
                  <a:gd name="connsiteY1" fmla="*/ 349549 h 830450"/>
                  <a:gd name="connsiteX2" fmla="*/ 304239 w 318428"/>
                  <a:gd name="connsiteY2" fmla="*/ 769354 h 830450"/>
                  <a:gd name="connsiteX3" fmla="*/ 267198 w 318428"/>
                  <a:gd name="connsiteY3" fmla="*/ 813063 h 830450"/>
                  <a:gd name="connsiteX4" fmla="*/ 89151 w 318428"/>
                  <a:gd name="connsiteY4" fmla="*/ 820101 h 830450"/>
                  <a:gd name="connsiteX5" fmla="*/ 53838 w 318428"/>
                  <a:gd name="connsiteY5" fmla="*/ 783059 h 830450"/>
                  <a:gd name="connsiteX6" fmla="*/ 18402 w 318428"/>
                  <a:gd name="connsiteY6" fmla="*/ 568465 h 830450"/>
                  <a:gd name="connsiteX7" fmla="*/ 24205 w 318428"/>
                  <a:gd name="connsiteY7" fmla="*/ 190147 h 830450"/>
                  <a:gd name="connsiteX8" fmla="*/ 186694 w 318428"/>
                  <a:gd name="connsiteY8" fmla="*/ 0 h 830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428" h="830450">
                    <a:moveTo>
                      <a:pt x="186694" y="0"/>
                    </a:moveTo>
                    <a:cubicBezTo>
                      <a:pt x="256456" y="26546"/>
                      <a:pt x="324859" y="95814"/>
                      <a:pt x="317945" y="349549"/>
                    </a:cubicBezTo>
                    <a:cubicBezTo>
                      <a:pt x="313006" y="531917"/>
                      <a:pt x="307944" y="701074"/>
                      <a:pt x="304239" y="769354"/>
                    </a:cubicBezTo>
                    <a:cubicBezTo>
                      <a:pt x="303252" y="789357"/>
                      <a:pt x="292510" y="803309"/>
                      <a:pt x="267198" y="813063"/>
                    </a:cubicBezTo>
                    <a:cubicBezTo>
                      <a:pt x="209956" y="833535"/>
                      <a:pt x="147825" y="835992"/>
                      <a:pt x="89151" y="820101"/>
                    </a:cubicBezTo>
                    <a:cubicBezTo>
                      <a:pt x="71396" y="815286"/>
                      <a:pt x="57789" y="801012"/>
                      <a:pt x="53838" y="783059"/>
                    </a:cubicBezTo>
                    <a:cubicBezTo>
                      <a:pt x="44701" y="742314"/>
                      <a:pt x="30872" y="660328"/>
                      <a:pt x="18402" y="568465"/>
                    </a:cubicBezTo>
                    <a:cubicBezTo>
                      <a:pt x="-1354" y="422892"/>
                      <a:pt x="-12713" y="293863"/>
                      <a:pt x="24205" y="190147"/>
                    </a:cubicBezTo>
                    <a:cubicBezTo>
                      <a:pt x="67173" y="70749"/>
                      <a:pt x="186694" y="0"/>
                      <a:pt x="18669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FE3460F1-F370-1ADC-25EC-60C0B85CF212}"/>
                  </a:ext>
                </a:extLst>
              </p:cNvPr>
              <p:cNvSpPr/>
              <p:nvPr/>
            </p:nvSpPr>
            <p:spPr>
              <a:xfrm>
                <a:off x="10528667" y="5304556"/>
                <a:ext cx="41624" cy="367576"/>
              </a:xfrm>
              <a:custGeom>
                <a:avLst/>
                <a:gdLst>
                  <a:gd name="connsiteX0" fmla="*/ 23104 w 41624"/>
                  <a:gd name="connsiteY0" fmla="*/ 0 h 367576"/>
                  <a:gd name="connsiteX1" fmla="*/ 1990 w 41624"/>
                  <a:gd name="connsiteY1" fmla="*/ 213483 h 367576"/>
                  <a:gd name="connsiteX2" fmla="*/ 11497 w 41624"/>
                  <a:gd name="connsiteY2" fmla="*/ 367576 h 367576"/>
                  <a:gd name="connsiteX3" fmla="*/ 41624 w 41624"/>
                  <a:gd name="connsiteY3" fmla="*/ 323867 h 367576"/>
                  <a:gd name="connsiteX4" fmla="*/ 23104 w 41624"/>
                  <a:gd name="connsiteY4" fmla="*/ 0 h 36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24" h="367576">
                    <a:moveTo>
                      <a:pt x="23104" y="0"/>
                    </a:moveTo>
                    <a:cubicBezTo>
                      <a:pt x="7670" y="60625"/>
                      <a:pt x="-5048" y="56674"/>
                      <a:pt x="1990" y="213483"/>
                    </a:cubicBezTo>
                    <a:cubicBezTo>
                      <a:pt x="4830" y="276207"/>
                      <a:pt x="10633" y="336955"/>
                      <a:pt x="11497" y="367576"/>
                    </a:cubicBezTo>
                    <a:cubicBezTo>
                      <a:pt x="21498" y="353747"/>
                      <a:pt x="31994" y="338437"/>
                      <a:pt x="41624" y="323867"/>
                    </a:cubicBezTo>
                    <a:cubicBezTo>
                      <a:pt x="30635" y="257933"/>
                      <a:pt x="4089" y="78528"/>
                      <a:pt x="23104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123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782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6" decel="7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6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6" presetClass="emph" presetSubtype="0" repeatCount="indefinite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6" decel="7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6" decel="7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6" presetClass="emph" presetSubtype="0" repeatCount="indefinite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d!!tittleMain">
            <a:extLst>
              <a:ext uri="{FF2B5EF4-FFF2-40B4-BE49-F238E27FC236}">
                <a16:creationId xmlns:a16="http://schemas.microsoft.com/office/drawing/2014/main" id="{AB45F6E3-6992-79D8-6A02-5CA420CA9025}"/>
              </a:ext>
            </a:extLst>
          </p:cNvPr>
          <p:cNvSpPr txBox="1">
            <a:spLocks/>
          </p:cNvSpPr>
          <p:nvPr/>
        </p:nvSpPr>
        <p:spPr>
          <a:xfrm>
            <a:off x="1107480" y="2592222"/>
            <a:ext cx="4451856" cy="1076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pc="300"/>
              <a:t>AGENDA</a:t>
            </a:r>
          </a:p>
        </p:txBody>
      </p:sp>
      <p:sp>
        <p:nvSpPr>
          <p:cNvPr id="5" name="!!tittleTop">
            <a:extLst>
              <a:ext uri="{FF2B5EF4-FFF2-40B4-BE49-F238E27FC236}">
                <a16:creationId xmlns:a16="http://schemas.microsoft.com/office/drawing/2014/main" id="{49155AB4-C906-64C4-A303-2C40761CD5FF}"/>
              </a:ext>
            </a:extLst>
          </p:cNvPr>
          <p:cNvSpPr txBox="1">
            <a:spLocks/>
          </p:cNvSpPr>
          <p:nvPr/>
        </p:nvSpPr>
        <p:spPr>
          <a:xfrm>
            <a:off x="1436717" y="2558089"/>
            <a:ext cx="2621811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900" spc="600" dirty="0"/>
              <a:t>CAFÉ DEL CAMPO</a:t>
            </a:r>
          </a:p>
        </p:txBody>
      </p:sp>
      <p:cxnSp>
        <p:nvCxnSpPr>
          <p:cNvPr id="6" name="!!bar">
            <a:extLst>
              <a:ext uri="{FF2B5EF4-FFF2-40B4-BE49-F238E27FC236}">
                <a16:creationId xmlns:a16="http://schemas.microsoft.com/office/drawing/2014/main" id="{2A72167C-1339-9228-313A-2A3FA89654FB}"/>
              </a:ext>
            </a:extLst>
          </p:cNvPr>
          <p:cNvCxnSpPr>
            <a:cxnSpLocks/>
          </p:cNvCxnSpPr>
          <p:nvPr/>
        </p:nvCxnSpPr>
        <p:spPr>
          <a:xfrm rot="5400000">
            <a:off x="2050715" y="2611737"/>
            <a:ext cx="0" cy="16459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107480" y="4234437"/>
            <a:ext cx="48084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 Medium" pitchFamily="2" charset="0"/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 Medium" pitchFamily="2" charset="0"/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 Medium" pitchFamily="2" charset="0"/>
              </a:rPr>
              <a:t>VHDL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 Medium" pitchFamily="2" charset="0"/>
              </a:rPr>
              <a:t>FPGA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Montserrat Medium" pitchFamily="2" charset="0"/>
              </a:rPr>
              <a:t>PCB design</a:t>
            </a:r>
          </a:p>
        </p:txBody>
      </p:sp>
    </p:spTree>
    <p:extLst>
      <p:ext uri="{BB962C8B-B14F-4D97-AF65-F5344CB8AC3E}">
        <p14:creationId xmlns:p14="http://schemas.microsoft.com/office/powerpoint/2010/main" val="154707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df!!tittleMain">
            <a:extLst>
              <a:ext uri="{FF2B5EF4-FFF2-40B4-BE49-F238E27FC236}">
                <a16:creationId xmlns:a16="http://schemas.microsoft.com/office/drawing/2014/main" id="{98C6B568-CB71-8BAF-7BCE-83F95599C7D9}"/>
              </a:ext>
            </a:extLst>
          </p:cNvPr>
          <p:cNvSpPr txBox="1">
            <a:spLocks/>
          </p:cNvSpPr>
          <p:nvPr/>
        </p:nvSpPr>
        <p:spPr>
          <a:xfrm>
            <a:off x="277483" y="2876256"/>
            <a:ext cx="4451856" cy="1076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4800" spc="300"/>
              <a:t>D</a:t>
            </a:r>
            <a:r>
              <a:rPr lang="en-US" spc="300"/>
              <a:t>ESCRIPTION</a:t>
            </a:r>
          </a:p>
        </p:txBody>
      </p:sp>
      <p:sp>
        <p:nvSpPr>
          <p:cNvPr id="5" name="!!tittleTop">
            <a:extLst>
              <a:ext uri="{FF2B5EF4-FFF2-40B4-BE49-F238E27FC236}">
                <a16:creationId xmlns:a16="http://schemas.microsoft.com/office/drawing/2014/main" id="{018693EC-B144-5B4B-9C73-60A3F6D25E55}"/>
              </a:ext>
            </a:extLst>
          </p:cNvPr>
          <p:cNvSpPr txBox="1">
            <a:spLocks/>
          </p:cNvSpPr>
          <p:nvPr/>
        </p:nvSpPr>
        <p:spPr>
          <a:xfrm>
            <a:off x="346464" y="2715513"/>
            <a:ext cx="2621811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2400" spc="600"/>
              <a:t>CONCEPT</a:t>
            </a:r>
          </a:p>
        </p:txBody>
      </p:sp>
      <p:cxnSp>
        <p:nvCxnSpPr>
          <p:cNvPr id="6" name="!!bar">
            <a:extLst>
              <a:ext uri="{FF2B5EF4-FFF2-40B4-BE49-F238E27FC236}">
                <a16:creationId xmlns:a16="http://schemas.microsoft.com/office/drawing/2014/main" id="{E5FAD679-6B85-3811-4796-A9CC90D7010D}"/>
              </a:ext>
            </a:extLst>
          </p:cNvPr>
          <p:cNvCxnSpPr>
            <a:cxnSpLocks/>
          </p:cNvCxnSpPr>
          <p:nvPr/>
        </p:nvCxnSpPr>
        <p:spPr>
          <a:xfrm rot="5400000">
            <a:off x="2240627" y="2895771"/>
            <a:ext cx="0" cy="16459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95" y="0"/>
            <a:ext cx="7226106" cy="6858000"/>
          </a:xfrm>
        </p:spPr>
      </p:pic>
    </p:spTree>
    <p:extLst>
      <p:ext uri="{BB962C8B-B14F-4D97-AF65-F5344CB8AC3E}">
        <p14:creationId xmlns:p14="http://schemas.microsoft.com/office/powerpoint/2010/main" val="911229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df!!tittleMain">
            <a:extLst>
              <a:ext uri="{FF2B5EF4-FFF2-40B4-BE49-F238E27FC236}">
                <a16:creationId xmlns:a16="http://schemas.microsoft.com/office/drawing/2014/main" id="{98C6B568-CB71-8BAF-7BCE-83F95599C7D9}"/>
              </a:ext>
            </a:extLst>
          </p:cNvPr>
          <p:cNvSpPr txBox="1">
            <a:spLocks/>
          </p:cNvSpPr>
          <p:nvPr/>
        </p:nvSpPr>
        <p:spPr>
          <a:xfrm>
            <a:off x="390024" y="2988786"/>
            <a:ext cx="4451856" cy="1076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3600" spc="300" dirty="0"/>
              <a:t>DESCRIPTION</a:t>
            </a:r>
          </a:p>
        </p:txBody>
      </p:sp>
      <p:sp>
        <p:nvSpPr>
          <p:cNvPr id="5" name="!!tittleTop">
            <a:extLst>
              <a:ext uri="{FF2B5EF4-FFF2-40B4-BE49-F238E27FC236}">
                <a16:creationId xmlns:a16="http://schemas.microsoft.com/office/drawing/2014/main" id="{018693EC-B144-5B4B-9C73-60A3F6D25E55}"/>
              </a:ext>
            </a:extLst>
          </p:cNvPr>
          <p:cNvSpPr txBox="1">
            <a:spLocks/>
          </p:cNvSpPr>
          <p:nvPr/>
        </p:nvSpPr>
        <p:spPr>
          <a:xfrm>
            <a:off x="459005" y="2828043"/>
            <a:ext cx="2621811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1800" spc="600" dirty="0"/>
              <a:t>CONCEPT</a:t>
            </a:r>
          </a:p>
        </p:txBody>
      </p:sp>
      <p:cxnSp>
        <p:nvCxnSpPr>
          <p:cNvPr id="6" name="!!bar">
            <a:extLst>
              <a:ext uri="{FF2B5EF4-FFF2-40B4-BE49-F238E27FC236}">
                <a16:creationId xmlns:a16="http://schemas.microsoft.com/office/drawing/2014/main" id="{E5FAD679-6B85-3811-4796-A9CC90D7010D}"/>
              </a:ext>
            </a:extLst>
          </p:cNvPr>
          <p:cNvCxnSpPr>
            <a:cxnSpLocks/>
          </p:cNvCxnSpPr>
          <p:nvPr/>
        </p:nvCxnSpPr>
        <p:spPr>
          <a:xfrm rot="5400000">
            <a:off x="3295697" y="3008301"/>
            <a:ext cx="0" cy="16459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03" y="1627651"/>
            <a:ext cx="6386173" cy="4875466"/>
          </a:xfrm>
        </p:spPr>
      </p:pic>
    </p:spTree>
    <p:extLst>
      <p:ext uri="{BB962C8B-B14F-4D97-AF65-F5344CB8AC3E}">
        <p14:creationId xmlns:p14="http://schemas.microsoft.com/office/powerpoint/2010/main" val="338453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0DA38-3E69-1406-CFC1-45E8D2FE4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3696" y="3891177"/>
            <a:ext cx="4238478" cy="20004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spc="600" dirty="0"/>
              <a:t>VHDL</a:t>
            </a:r>
          </a:p>
          <a:p>
            <a:pPr marL="0" indent="0" algn="ctr">
              <a:buNone/>
            </a:pPr>
            <a:r>
              <a:rPr lang="en-US" sz="3200" b="1" spc="600" dirty="0"/>
              <a:t>FPGA</a:t>
            </a:r>
          </a:p>
          <a:p>
            <a:pPr marL="0" indent="0" algn="ctr">
              <a:buNone/>
            </a:pPr>
            <a:r>
              <a:rPr lang="en-US" sz="3200" b="1" spc="600" dirty="0"/>
              <a:t> EAGLE</a:t>
            </a:r>
          </a:p>
        </p:txBody>
      </p:sp>
      <p:sp>
        <p:nvSpPr>
          <p:cNvPr id="4" name="fs!!tittleMain">
            <a:extLst>
              <a:ext uri="{FF2B5EF4-FFF2-40B4-BE49-F238E27FC236}">
                <a16:creationId xmlns:a16="http://schemas.microsoft.com/office/drawing/2014/main" id="{1708AF5F-5656-0EA2-24B6-ACDDA082E58A}"/>
              </a:ext>
            </a:extLst>
          </p:cNvPr>
          <p:cNvSpPr txBox="1">
            <a:spLocks/>
          </p:cNvSpPr>
          <p:nvPr/>
        </p:nvSpPr>
        <p:spPr>
          <a:xfrm>
            <a:off x="3351910" y="1369416"/>
            <a:ext cx="5166707" cy="1076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pc="300"/>
              <a:t>TECHNOLOGIES</a:t>
            </a:r>
          </a:p>
        </p:txBody>
      </p:sp>
      <p:sp>
        <p:nvSpPr>
          <p:cNvPr id="5" name="!!tittleTop">
            <a:extLst>
              <a:ext uri="{FF2B5EF4-FFF2-40B4-BE49-F238E27FC236}">
                <a16:creationId xmlns:a16="http://schemas.microsoft.com/office/drawing/2014/main" id="{CB8ACB7E-C42D-D312-6F5D-E5774D8504E2}"/>
              </a:ext>
            </a:extLst>
          </p:cNvPr>
          <p:cNvSpPr txBox="1">
            <a:spLocks/>
          </p:cNvSpPr>
          <p:nvPr/>
        </p:nvSpPr>
        <p:spPr>
          <a:xfrm>
            <a:off x="4236820" y="1300113"/>
            <a:ext cx="3558051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1000" spc="1200"/>
              <a:t>CAFÉ DEL CAMPO</a:t>
            </a:r>
          </a:p>
        </p:txBody>
      </p:sp>
      <p:cxnSp>
        <p:nvCxnSpPr>
          <p:cNvPr id="6" name="!!bar">
            <a:extLst>
              <a:ext uri="{FF2B5EF4-FFF2-40B4-BE49-F238E27FC236}">
                <a16:creationId xmlns:a16="http://schemas.microsoft.com/office/drawing/2014/main" id="{27733A35-0456-507C-F8A1-47FA5382403B}"/>
              </a:ext>
            </a:extLst>
          </p:cNvPr>
          <p:cNvCxnSpPr/>
          <p:nvPr/>
        </p:nvCxnSpPr>
        <p:spPr>
          <a:xfrm>
            <a:off x="8592801" y="1079435"/>
            <a:ext cx="0" cy="16459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!!bar">
            <a:extLst>
              <a:ext uri="{FF2B5EF4-FFF2-40B4-BE49-F238E27FC236}">
                <a16:creationId xmlns:a16="http://schemas.microsoft.com/office/drawing/2014/main" id="{CB4ECD91-F732-EA45-D866-76ACCA7D008C}"/>
              </a:ext>
            </a:extLst>
          </p:cNvPr>
          <p:cNvCxnSpPr>
            <a:cxnSpLocks/>
          </p:cNvCxnSpPr>
          <p:nvPr/>
        </p:nvCxnSpPr>
        <p:spPr>
          <a:xfrm>
            <a:off x="4904023" y="3895379"/>
            <a:ext cx="0" cy="16459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56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22" y="-16449"/>
            <a:ext cx="6638678" cy="6909619"/>
          </a:xfrm>
        </p:spPr>
      </p:pic>
      <p:sp>
        <p:nvSpPr>
          <p:cNvPr id="12" name="sd!!tittleMain">
            <a:extLst>
              <a:ext uri="{FF2B5EF4-FFF2-40B4-BE49-F238E27FC236}">
                <a16:creationId xmlns:a16="http://schemas.microsoft.com/office/drawing/2014/main" id="{86EA25CB-AC89-29F8-A36F-FBDAC2F68473}"/>
              </a:ext>
            </a:extLst>
          </p:cNvPr>
          <p:cNvSpPr txBox="1">
            <a:spLocks/>
          </p:cNvSpPr>
          <p:nvPr/>
        </p:nvSpPr>
        <p:spPr>
          <a:xfrm>
            <a:off x="734368" y="3030997"/>
            <a:ext cx="3330880" cy="1076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spc="1800"/>
              <a:t>VHDL</a:t>
            </a:r>
          </a:p>
        </p:txBody>
      </p:sp>
      <p:sp>
        <p:nvSpPr>
          <p:cNvPr id="13" name="!!tittleTop">
            <a:extLst>
              <a:ext uri="{FF2B5EF4-FFF2-40B4-BE49-F238E27FC236}">
                <a16:creationId xmlns:a16="http://schemas.microsoft.com/office/drawing/2014/main" id="{8A19C813-7ECE-DD64-F366-04DFEEF26F61}"/>
              </a:ext>
            </a:extLst>
          </p:cNvPr>
          <p:cNvSpPr txBox="1">
            <a:spLocks/>
          </p:cNvSpPr>
          <p:nvPr/>
        </p:nvSpPr>
        <p:spPr>
          <a:xfrm>
            <a:off x="937305" y="2953376"/>
            <a:ext cx="2614784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900" spc="600"/>
              <a:t>CAFÉ DEL CAMPO</a:t>
            </a:r>
          </a:p>
        </p:txBody>
      </p:sp>
      <p:cxnSp>
        <p:nvCxnSpPr>
          <p:cNvPr id="14" name="!!bar">
            <a:extLst>
              <a:ext uri="{FF2B5EF4-FFF2-40B4-BE49-F238E27FC236}">
                <a16:creationId xmlns:a16="http://schemas.microsoft.com/office/drawing/2014/main" id="{946B46E1-0875-8BA9-86D2-49DB3B1DF6DE}"/>
              </a:ext>
            </a:extLst>
          </p:cNvPr>
          <p:cNvCxnSpPr/>
          <p:nvPr/>
        </p:nvCxnSpPr>
        <p:spPr>
          <a:xfrm>
            <a:off x="826817" y="2586275"/>
            <a:ext cx="0" cy="16459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98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3829602A-8392-A1E9-A1BC-571579F9C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44" y="-14332"/>
            <a:ext cx="6269894" cy="6942672"/>
          </a:xfrm>
          <a:prstGeom prst="rect">
            <a:avLst/>
          </a:prstGeom>
        </p:spPr>
      </p:pic>
      <p:sp>
        <p:nvSpPr>
          <p:cNvPr id="8" name="!!tittleMain">
            <a:extLst>
              <a:ext uri="{FF2B5EF4-FFF2-40B4-BE49-F238E27FC236}">
                <a16:creationId xmlns:a16="http://schemas.microsoft.com/office/drawing/2014/main" id="{F5919892-5884-843C-EC7C-F1B657DA610D}"/>
              </a:ext>
            </a:extLst>
          </p:cNvPr>
          <p:cNvSpPr txBox="1">
            <a:spLocks/>
          </p:cNvSpPr>
          <p:nvPr/>
        </p:nvSpPr>
        <p:spPr>
          <a:xfrm>
            <a:off x="734368" y="3179486"/>
            <a:ext cx="3330880" cy="1076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spc="1800"/>
              <a:t>VHDL</a:t>
            </a:r>
          </a:p>
        </p:txBody>
      </p:sp>
      <p:sp>
        <p:nvSpPr>
          <p:cNvPr id="9" name="!!tittleTop">
            <a:extLst>
              <a:ext uri="{FF2B5EF4-FFF2-40B4-BE49-F238E27FC236}">
                <a16:creationId xmlns:a16="http://schemas.microsoft.com/office/drawing/2014/main" id="{815D6D41-3499-961A-8B6A-0D0973198CAD}"/>
              </a:ext>
            </a:extLst>
          </p:cNvPr>
          <p:cNvSpPr txBox="1">
            <a:spLocks/>
          </p:cNvSpPr>
          <p:nvPr/>
        </p:nvSpPr>
        <p:spPr>
          <a:xfrm>
            <a:off x="937305" y="3101865"/>
            <a:ext cx="2614784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900" spc="600"/>
              <a:t>CAFÉ DEL CAMPO</a:t>
            </a:r>
          </a:p>
        </p:txBody>
      </p:sp>
      <p:cxnSp>
        <p:nvCxnSpPr>
          <p:cNvPr id="10" name="!!bar">
            <a:extLst>
              <a:ext uri="{FF2B5EF4-FFF2-40B4-BE49-F238E27FC236}">
                <a16:creationId xmlns:a16="http://schemas.microsoft.com/office/drawing/2014/main" id="{BEBFE4DF-C00A-C7B3-8272-17E1A91C4053}"/>
              </a:ext>
            </a:extLst>
          </p:cNvPr>
          <p:cNvCxnSpPr>
            <a:cxnSpLocks/>
          </p:cNvCxnSpPr>
          <p:nvPr/>
        </p:nvCxnSpPr>
        <p:spPr>
          <a:xfrm flipH="1">
            <a:off x="1523146" y="4120465"/>
            <a:ext cx="10301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84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92058CB9-EF59-0C6B-D96A-E88A185D5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72" y="0"/>
            <a:ext cx="6985420" cy="6857999"/>
          </a:xfrm>
          <a:prstGeom prst="rect">
            <a:avLst/>
          </a:prstGeom>
        </p:spPr>
      </p:pic>
      <p:sp>
        <p:nvSpPr>
          <p:cNvPr id="5" name="!!tittleMain">
            <a:extLst>
              <a:ext uri="{FF2B5EF4-FFF2-40B4-BE49-F238E27FC236}">
                <a16:creationId xmlns:a16="http://schemas.microsoft.com/office/drawing/2014/main" id="{FDC08159-39DB-32C5-F41F-7301C526649E}"/>
              </a:ext>
            </a:extLst>
          </p:cNvPr>
          <p:cNvSpPr txBox="1">
            <a:spLocks/>
          </p:cNvSpPr>
          <p:nvPr/>
        </p:nvSpPr>
        <p:spPr>
          <a:xfrm>
            <a:off x="734368" y="2874695"/>
            <a:ext cx="3330880" cy="1076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spc="1800"/>
              <a:t>VHDL</a:t>
            </a:r>
          </a:p>
        </p:txBody>
      </p:sp>
      <p:sp>
        <p:nvSpPr>
          <p:cNvPr id="6" name="!!tittleTop">
            <a:extLst>
              <a:ext uri="{FF2B5EF4-FFF2-40B4-BE49-F238E27FC236}">
                <a16:creationId xmlns:a16="http://schemas.microsoft.com/office/drawing/2014/main" id="{B8680066-FEFF-17B7-B6C1-0ADC9E76DF4E}"/>
              </a:ext>
            </a:extLst>
          </p:cNvPr>
          <p:cNvSpPr txBox="1">
            <a:spLocks/>
          </p:cNvSpPr>
          <p:nvPr/>
        </p:nvSpPr>
        <p:spPr>
          <a:xfrm>
            <a:off x="937305" y="2797074"/>
            <a:ext cx="2614784" cy="45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900" spc="600"/>
              <a:t>CAFÉ DEL CAMPO</a:t>
            </a:r>
          </a:p>
        </p:txBody>
      </p:sp>
      <p:cxnSp>
        <p:nvCxnSpPr>
          <p:cNvPr id="7" name="!!bar">
            <a:extLst>
              <a:ext uri="{FF2B5EF4-FFF2-40B4-BE49-F238E27FC236}">
                <a16:creationId xmlns:a16="http://schemas.microsoft.com/office/drawing/2014/main" id="{7CF2949A-312F-B30A-F8B9-D22D7BEB5BCF}"/>
              </a:ext>
            </a:extLst>
          </p:cNvPr>
          <p:cNvCxnSpPr>
            <a:cxnSpLocks/>
          </p:cNvCxnSpPr>
          <p:nvPr/>
        </p:nvCxnSpPr>
        <p:spPr>
          <a:xfrm flipH="1">
            <a:off x="2492688" y="3815674"/>
            <a:ext cx="10301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931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Widescreen</PresentationFormat>
  <Paragraphs>74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Montserrat Medium</vt:lpstr>
      <vt:lpstr>Montserrat SemiBold</vt:lpstr>
      <vt:lpstr>Office Theme</vt:lpstr>
      <vt:lpstr>CAFÉ DEL CAMPO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Café Del Campo - Miguel</dc:title>
  <dc:creator>Asadujaman Nur</dc:creator>
  <cp:lastModifiedBy>Asadujaman Nur</cp:lastModifiedBy>
  <cp:revision>2</cp:revision>
  <dcterms:created xsi:type="dcterms:W3CDTF">2022-06-26T07:23:14Z</dcterms:created>
  <dcterms:modified xsi:type="dcterms:W3CDTF">2022-07-06T21:30:20Z</dcterms:modified>
</cp:coreProperties>
</file>